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0" r:id="rId4"/>
  </p:sldIdLst>
  <p:sldSz cx="10287000" cy="10287000"/>
  <p:notesSz cx="6858000" cy="9144000"/>
  <p:embeddedFontLst>
    <p:embeddedFont>
      <p:font typeface="Marykate" panose="020B0604020202020204" charset="0"/>
      <p:regular r:id="rId5"/>
    </p:embeddedFont>
    <p:embeddedFont>
      <p:font typeface="Montserrat" panose="00000500000000000000" pitchFamily="2" charset="0"/>
      <p:regular r:id="rId6"/>
      <p:bold r:id="rId7"/>
      <p:italic r:id="rId8"/>
      <p:boldItalic r:id="rId9"/>
    </p:embeddedFont>
    <p:embeddedFont>
      <p:font typeface="Montserrat Classic Bold" panose="020B0604020202020204" charset="0"/>
      <p:regular r:id="rId10"/>
    </p:embeddedFont>
    <p:embeddedFont>
      <p:font typeface="Montserrat Heavy" panose="020B0604020202020204" charset="0"/>
      <p:regular r:id="rId11"/>
    </p:embeddedFont>
    <p:embeddedFont>
      <p:font typeface="Nove" panose="020B0604020202020204" charset="0"/>
      <p:regular r:id="rId12"/>
    </p:embeddedFont>
    <p:embeddedFont>
      <p:font typeface="Podkova Medium" panose="020B0604020202020204" charset="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40" d="100"/>
          <a:sy n="40" d="100"/>
        </p:scale>
        <p:origin x="1627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4589422">
            <a:off x="-1783688" y="6485"/>
            <a:ext cx="4114800" cy="3066288"/>
          </a:xfrm>
          <a:custGeom>
            <a:avLst/>
            <a:gdLst/>
            <a:ahLst/>
            <a:cxnLst/>
            <a:rect l="l" t="t" r="r" b="b"/>
            <a:pathLst>
              <a:path w="4114800" h="3066288">
                <a:moveTo>
                  <a:pt x="0" y="0"/>
                </a:moveTo>
                <a:lnTo>
                  <a:pt x="4114800" y="0"/>
                </a:lnTo>
                <a:lnTo>
                  <a:pt x="4114800" y="3066288"/>
                </a:lnTo>
                <a:lnTo>
                  <a:pt x="0" y="3066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3" name="Freeform 3"/>
          <p:cNvSpPr/>
          <p:nvPr/>
        </p:nvSpPr>
        <p:spPr>
          <a:xfrm>
            <a:off x="7200900" y="7967859"/>
            <a:ext cx="4114800" cy="3987615"/>
          </a:xfrm>
          <a:custGeom>
            <a:avLst/>
            <a:gdLst/>
            <a:ahLst/>
            <a:cxnLst/>
            <a:rect l="l" t="t" r="r" b="b"/>
            <a:pathLst>
              <a:path w="4114800" h="3987615">
                <a:moveTo>
                  <a:pt x="0" y="0"/>
                </a:moveTo>
                <a:lnTo>
                  <a:pt x="4114800" y="0"/>
                </a:lnTo>
                <a:lnTo>
                  <a:pt x="4114800" y="3987615"/>
                </a:lnTo>
                <a:lnTo>
                  <a:pt x="0" y="398761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4" name="TextBox 4"/>
          <p:cNvSpPr txBox="1"/>
          <p:nvPr/>
        </p:nvSpPr>
        <p:spPr>
          <a:xfrm>
            <a:off x="1964087" y="2400300"/>
            <a:ext cx="8003881" cy="29929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1523"/>
              </a:lnSpc>
            </a:pPr>
            <a:r>
              <a:rPr lang="en-US" sz="11523" spc="345" dirty="0">
                <a:solidFill>
                  <a:srgbClr val="05253B"/>
                </a:solidFill>
                <a:latin typeface="Nove"/>
                <a:ea typeface="Nove"/>
                <a:cs typeface="Nove"/>
                <a:sym typeface="Nove"/>
              </a:rPr>
              <a:t>Vorlage-Story 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3235887" y="5576230"/>
            <a:ext cx="6732081" cy="4184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200"/>
              </a:lnSpc>
              <a:spcBef>
                <a:spcPct val="0"/>
              </a:spcBef>
            </a:pPr>
            <a:r>
              <a:rPr lang="en-US" sz="3200" b="1" dirty="0" err="1">
                <a:solidFill>
                  <a:srgbClr val="000000"/>
                </a:solidFill>
                <a:latin typeface="Podkova Medium"/>
                <a:ea typeface="Podkova Medium"/>
                <a:cs typeface="Podkova Medium"/>
                <a:sym typeface="Podkova Medium"/>
              </a:rPr>
              <a:t>Untertitel</a:t>
            </a:r>
            <a:endParaRPr lang="en-US" sz="3200" b="1" dirty="0">
              <a:solidFill>
                <a:srgbClr val="000000"/>
              </a:solidFill>
              <a:latin typeface="Podkova Medium"/>
              <a:ea typeface="Podkova Medium"/>
              <a:cs typeface="Podkova Medium"/>
              <a:sym typeface="Podkova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8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790700" y="2571198"/>
            <a:ext cx="8123186" cy="1540915"/>
            <a:chOff x="0" y="0"/>
            <a:chExt cx="1861759" cy="52124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790700" y="4304232"/>
            <a:ext cx="8123186" cy="1540915"/>
            <a:chOff x="0" y="0"/>
            <a:chExt cx="1861759" cy="521248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790700" y="6031975"/>
            <a:ext cx="8123186" cy="1540915"/>
            <a:chOff x="0" y="0"/>
            <a:chExt cx="1861759" cy="521248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790700" y="7765010"/>
            <a:ext cx="8123186" cy="1540915"/>
            <a:chOff x="0" y="0"/>
            <a:chExt cx="1861759" cy="521248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861759" cy="521248"/>
            </a:xfrm>
            <a:custGeom>
              <a:avLst/>
              <a:gdLst/>
              <a:ahLst/>
              <a:cxnLst/>
              <a:rect l="l" t="t" r="r" b="b"/>
              <a:pathLst>
                <a:path w="1861759" h="521248">
                  <a:moveTo>
                    <a:pt x="0" y="0"/>
                  </a:moveTo>
                  <a:lnTo>
                    <a:pt x="1861759" y="0"/>
                  </a:lnTo>
                  <a:lnTo>
                    <a:pt x="1861759" y="521248"/>
                  </a:lnTo>
                  <a:lnTo>
                    <a:pt x="0" y="52124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0" name="Group 10"/>
          <p:cNvGrpSpPr/>
          <p:nvPr/>
        </p:nvGrpSpPr>
        <p:grpSpPr>
          <a:xfrm rot="5400000">
            <a:off x="483670" y="2805083"/>
            <a:ext cx="1540915" cy="1073145"/>
            <a:chOff x="0" y="0"/>
            <a:chExt cx="2354580" cy="163980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C7D0D8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2" name="Group 12"/>
          <p:cNvGrpSpPr/>
          <p:nvPr/>
        </p:nvGrpSpPr>
        <p:grpSpPr>
          <a:xfrm rot="5400000">
            <a:off x="483670" y="4538117"/>
            <a:ext cx="1540915" cy="1073145"/>
            <a:chOff x="0" y="0"/>
            <a:chExt cx="2354580" cy="163980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8D466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4" name="Group 14"/>
          <p:cNvGrpSpPr/>
          <p:nvPr/>
        </p:nvGrpSpPr>
        <p:grpSpPr>
          <a:xfrm rot="5400000">
            <a:off x="483670" y="6265860"/>
            <a:ext cx="1540915" cy="1073145"/>
            <a:chOff x="0" y="0"/>
            <a:chExt cx="2354580" cy="1639809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FCABD"/>
            </a:solidFill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6" name="Group 16"/>
          <p:cNvGrpSpPr/>
          <p:nvPr/>
        </p:nvGrpSpPr>
        <p:grpSpPr>
          <a:xfrm rot="5400000">
            <a:off x="483670" y="7998895"/>
            <a:ext cx="1540915" cy="1073145"/>
            <a:chOff x="0" y="0"/>
            <a:chExt cx="2354580" cy="163980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353310" cy="1639809"/>
            </a:xfrm>
            <a:custGeom>
              <a:avLst/>
              <a:gdLst/>
              <a:ahLst/>
              <a:cxnLst/>
              <a:rect l="l" t="t" r="r" b="b"/>
              <a:pathLst>
                <a:path w="2353310" h="1639809">
                  <a:moveTo>
                    <a:pt x="784860" y="1572499"/>
                  </a:moveTo>
                  <a:cubicBezTo>
                    <a:pt x="905510" y="1613139"/>
                    <a:pt x="1042670" y="1639809"/>
                    <a:pt x="1177290" y="1639809"/>
                  </a:cubicBezTo>
                  <a:cubicBezTo>
                    <a:pt x="1311910" y="1639809"/>
                    <a:pt x="1441450" y="1616949"/>
                    <a:pt x="1560830" y="1576309"/>
                  </a:cubicBezTo>
                  <a:cubicBezTo>
                    <a:pt x="1563370" y="1575039"/>
                    <a:pt x="1565910" y="1575039"/>
                    <a:pt x="1568450" y="1573769"/>
                  </a:cubicBezTo>
                  <a:cubicBezTo>
                    <a:pt x="2016760" y="1411209"/>
                    <a:pt x="2346960" y="981949"/>
                    <a:pt x="2353310" y="484081"/>
                  </a:cubicBezTo>
                  <a:lnTo>
                    <a:pt x="2353310" y="0"/>
                  </a:lnTo>
                  <a:lnTo>
                    <a:pt x="0" y="0"/>
                  </a:lnTo>
                  <a:lnTo>
                    <a:pt x="0" y="483756"/>
                  </a:lnTo>
                  <a:cubicBezTo>
                    <a:pt x="6350" y="984489"/>
                    <a:pt x="331470" y="1413749"/>
                    <a:pt x="784860" y="1572499"/>
                  </a:cubicBezTo>
                  <a:close/>
                </a:path>
              </a:pathLst>
            </a:custGeom>
            <a:solidFill>
              <a:srgbClr val="F8D466"/>
            </a:solidFill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717555" y="3190208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17555" y="4923242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717555" y="6650985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03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17555" y="8384020"/>
            <a:ext cx="1073145" cy="379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0"/>
              </a:lnSpc>
            </a:pPr>
            <a:r>
              <a:rPr lang="en-US" sz="3000" b="1">
                <a:solidFill>
                  <a:srgbClr val="000000"/>
                </a:solidFill>
                <a:latin typeface="Montserrat Classic Bold"/>
                <a:ea typeface="Montserrat Classic Bold"/>
                <a:cs typeface="Montserrat Classic Bold"/>
                <a:sym typeface="Montserrat Classic Bold"/>
              </a:rPr>
              <a:t>04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133087" y="4439690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2133087" y="6167433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133087" y="7900467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87444" y="1019175"/>
            <a:ext cx="9326442" cy="9446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436"/>
              </a:lnSpc>
            </a:pPr>
            <a:r>
              <a:rPr lang="en-US" sz="6145" b="1" spc="30">
                <a:solidFill>
                  <a:srgbClr val="000000"/>
                </a:solidFill>
                <a:latin typeface="Montserrat Heavy"/>
                <a:ea typeface="Montserrat Heavy"/>
                <a:cs typeface="Montserrat Heavy"/>
                <a:sym typeface="Montserrat Heavy"/>
              </a:rPr>
              <a:t>4 Schritte zum Ablauf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134055" y="2704433"/>
            <a:ext cx="7560000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D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8703850">
            <a:off x="-3127011" y="6795224"/>
            <a:ext cx="9160276" cy="3762705"/>
          </a:xfrm>
          <a:custGeom>
            <a:avLst/>
            <a:gdLst/>
            <a:ahLst/>
            <a:cxnLst/>
            <a:rect l="l" t="t" r="r" b="b"/>
            <a:pathLst>
              <a:path w="9160276" h="3762705">
                <a:moveTo>
                  <a:pt x="0" y="0"/>
                </a:moveTo>
                <a:lnTo>
                  <a:pt x="9160276" y="0"/>
                </a:lnTo>
                <a:lnTo>
                  <a:pt x="9160276" y="3762705"/>
                </a:lnTo>
                <a:lnTo>
                  <a:pt x="0" y="37627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3" name="Freeform 3"/>
          <p:cNvSpPr/>
          <p:nvPr/>
        </p:nvSpPr>
        <p:spPr>
          <a:xfrm rot="-8703850">
            <a:off x="3792000" y="-1318651"/>
            <a:ext cx="9160276" cy="3762705"/>
          </a:xfrm>
          <a:custGeom>
            <a:avLst/>
            <a:gdLst/>
            <a:ahLst/>
            <a:cxnLst/>
            <a:rect l="l" t="t" r="r" b="b"/>
            <a:pathLst>
              <a:path w="9160276" h="3762705">
                <a:moveTo>
                  <a:pt x="0" y="0"/>
                </a:moveTo>
                <a:lnTo>
                  <a:pt x="9160275" y="0"/>
                </a:lnTo>
                <a:lnTo>
                  <a:pt x="9160275" y="3762705"/>
                </a:lnTo>
                <a:lnTo>
                  <a:pt x="0" y="376270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4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CH"/>
          </a:p>
        </p:txBody>
      </p:sp>
      <p:sp>
        <p:nvSpPr>
          <p:cNvPr id="4" name="TextBox 4"/>
          <p:cNvSpPr txBox="1"/>
          <p:nvPr/>
        </p:nvSpPr>
        <p:spPr>
          <a:xfrm>
            <a:off x="1813545" y="2504443"/>
            <a:ext cx="6659911" cy="2673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  <a:p>
            <a:pPr marL="1116797" lvl="1" indent="-558399" algn="l">
              <a:lnSpc>
                <a:spcPts val="7241"/>
              </a:lnSpc>
              <a:buAutoNum type="arabicPeriod"/>
            </a:pPr>
            <a:r>
              <a:rPr lang="en-US" sz="5172" dirty="0">
                <a:solidFill>
                  <a:srgbClr val="545454"/>
                </a:solidFill>
                <a:latin typeface="Marykate"/>
                <a:ea typeface="Marykate"/>
                <a:cs typeface="Marykate"/>
                <a:sym typeface="Marykate"/>
              </a:rPr>
              <a:t>LOREM IPSUM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20659" y="786272"/>
            <a:ext cx="10245682" cy="14308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59"/>
              </a:lnSpc>
            </a:pPr>
            <a:r>
              <a:rPr lang="en-US" sz="9963">
                <a:solidFill>
                  <a:srgbClr val="666769"/>
                </a:solidFill>
                <a:latin typeface="Marykate"/>
                <a:ea typeface="Marykate"/>
                <a:cs typeface="Marykate"/>
                <a:sym typeface="Marykate"/>
              </a:rPr>
              <a:t>ÜBERSICHT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A86AE8CD68864393B13746B3CC3E1C" ma:contentTypeVersion="15" ma:contentTypeDescription="Ein neues Dokument erstellen." ma:contentTypeScope="" ma:versionID="b08dadb5a88530f484de63522bbc658d">
  <xsd:schema xmlns:xsd="http://www.w3.org/2001/XMLSchema" xmlns:xs="http://www.w3.org/2001/XMLSchema" xmlns:p="http://schemas.microsoft.com/office/2006/metadata/properties" xmlns:ns2="4ef5fb3e-2d50-4da7-9871-e8c516c5c00e" xmlns:ns3="adb459de-30f5-4b3e-8153-cb36c604cabb" targetNamespace="http://schemas.microsoft.com/office/2006/metadata/properties" ma:root="true" ma:fieldsID="6d01182602ef55c78e2c501e3c201adf" ns2:_="" ns3:_="">
    <xsd:import namespace="4ef5fb3e-2d50-4da7-9871-e8c516c5c00e"/>
    <xsd:import namespace="adb459de-30f5-4b3e-8153-cb36c604ca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f5fb3e-2d50-4da7-9871-e8c516c5c0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91accbf1-1a56-4248-b7b6-3097bfe86d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b459de-30f5-4b3e-8153-cb36c604cab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793e1c0-ee0e-43f3-a42b-fac4e4174ede}" ma:internalName="TaxCatchAll" ma:showField="CatchAllData" ma:web="77eb4c68-62f2-462f-9abd-e5c8dd13d3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db459de-30f5-4b3e-8153-cb36c604cabb" xsi:nil="true"/>
    <lcf76f155ced4ddcb4097134ff3c332f xmlns="4ef5fb3e-2d50-4da7-9871-e8c516c5c00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27B0162-2B7D-4255-B76F-767172D8247D}"/>
</file>

<file path=customXml/itemProps2.xml><?xml version="1.0" encoding="utf-8"?>
<ds:datastoreItem xmlns:ds="http://schemas.openxmlformats.org/officeDocument/2006/customXml" ds:itemID="{B1D359B0-9124-44D8-A750-EED76F86C1E7}"/>
</file>

<file path=customXml/itemProps3.xml><?xml version="1.0" encoding="utf-8"?>
<ds:datastoreItem xmlns:ds="http://schemas.openxmlformats.org/officeDocument/2006/customXml" ds:itemID="{9F0C10A1-C252-4CC3-A65E-F0C46B5A488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Benutzerdefiniert</PresentationFormat>
  <Paragraphs>23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Podkova Medium</vt:lpstr>
      <vt:lpstr>Marykate</vt:lpstr>
      <vt:lpstr>Nove</vt:lpstr>
      <vt:lpstr>Montserrat Classic Bold</vt:lpstr>
      <vt:lpstr>Montserrat Heavy</vt:lpstr>
      <vt:lpstr>Montserrat</vt:lpstr>
      <vt:lpstr>Arial</vt:lpstr>
      <vt:lpstr>Calibri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Selfie Story</dc:title>
  <dc:creator>Claudine Boyer (CBY)</dc:creator>
  <cp:lastModifiedBy>Claudine Boyer (CBY)</cp:lastModifiedBy>
  <cp:revision>3</cp:revision>
  <dcterms:created xsi:type="dcterms:W3CDTF">2006-08-16T00:00:00Z</dcterms:created>
  <dcterms:modified xsi:type="dcterms:W3CDTF">2024-11-18T15:00:01Z</dcterms:modified>
  <dc:identifier>DAGCZL8OKDU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0x01010007A86AE8CD68864393B13746B3CC3E1C</vt:lpwstr>
  </property>
  <property fmtid="{D5CDD505-2E9C-101B-9397-08002B2CF9AE}" pid="3" name="MediaServiceImageTags">
    <vt:lpwstr/>
  </property>
</Properties>
</file>