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sldIdLst>
    <p:sldId id="256" r:id="rId2"/>
    <p:sldId id="258" r:id="rId3"/>
    <p:sldId id="260" r:id="rId4"/>
    <p:sldId id="257" r:id="rId5"/>
    <p:sldId id="275" r:id="rId6"/>
    <p:sldId id="259" r:id="rId7"/>
    <p:sldId id="274" r:id="rId8"/>
    <p:sldId id="261" r:id="rId9"/>
    <p:sldId id="277" r:id="rId10"/>
    <p:sldId id="263" r:id="rId11"/>
    <p:sldId id="264" r:id="rId12"/>
    <p:sldId id="278" r:id="rId13"/>
    <p:sldId id="266" r:id="rId14"/>
    <p:sldId id="267" r:id="rId15"/>
    <p:sldId id="279" r:id="rId16"/>
    <p:sldId id="269" r:id="rId17"/>
    <p:sldId id="270" r:id="rId18"/>
    <p:sldId id="280" r:id="rId19"/>
    <p:sldId id="272" r:id="rId20"/>
  </p:sldIdLst>
  <p:sldSz cx="10287000" cy="10287000"/>
  <p:notesSz cx="6858000" cy="9144000"/>
  <p:embeddedFontLst>
    <p:embeddedFont>
      <p:font typeface="Marykate" panose="020B0604020202020204" charset="0"/>
      <p:regular r:id="rId21"/>
    </p:embeddedFont>
    <p:embeddedFont>
      <p:font typeface="Montserrat" panose="00000500000000000000" pitchFamily="2" charset="0"/>
      <p:regular r:id="rId22"/>
      <p:bold r:id="rId23"/>
      <p:italic r:id="rId24"/>
      <p:boldItalic r:id="rId25"/>
    </p:embeddedFont>
    <p:embeddedFont>
      <p:font typeface="Montserrat Classic Bold" panose="020B0604020202020204" charset="0"/>
      <p:regular r:id="rId26"/>
    </p:embeddedFont>
    <p:embeddedFont>
      <p:font typeface="Montserrat Heavy" panose="020B0604020202020204" charset="0"/>
      <p:regular r:id="rId27"/>
    </p:embeddedFont>
    <p:embeddedFont>
      <p:font typeface="Nove" panose="020B0604020202020204" charset="0"/>
      <p:regular r:id="rId28"/>
    </p:embeddedFont>
    <p:embeddedFont>
      <p:font typeface="Podkova Medium" panose="020B0604020202020204" charset="0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816F2C-265C-4596-93F7-E635E477816A}" v="5" dt="2025-05-09T09:11:19.3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99" d="100"/>
          <a:sy n="99" d="100"/>
        </p:scale>
        <p:origin x="113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21" Type="http://schemas.openxmlformats.org/officeDocument/2006/relationships/font" Target="fonts/font1.fntdata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37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presProps" Target="presProps.xml"/><Relationship Id="rId35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svg"/><Relationship Id="rId7" Type="http://schemas.openxmlformats.org/officeDocument/2006/relationships/image" Target="../media/image2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8.svg"/><Relationship Id="rId5" Type="http://schemas.openxmlformats.org/officeDocument/2006/relationships/image" Target="../media/image4.svg"/><Relationship Id="rId10" Type="http://schemas.openxmlformats.org/officeDocument/2006/relationships/image" Target="../media/image27.png"/><Relationship Id="rId4" Type="http://schemas.openxmlformats.org/officeDocument/2006/relationships/image" Target="../media/image3.png"/><Relationship Id="rId9" Type="http://schemas.openxmlformats.org/officeDocument/2006/relationships/image" Target="../media/image26.sv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.svg"/><Relationship Id="rId7" Type="http://schemas.openxmlformats.org/officeDocument/2006/relationships/image" Target="../media/image3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svg"/><Relationship Id="rId5" Type="http://schemas.openxmlformats.org/officeDocument/2006/relationships/image" Target="../media/image4.svg"/><Relationship Id="rId10" Type="http://schemas.openxmlformats.org/officeDocument/2006/relationships/image" Target="../media/image39.png"/><Relationship Id="rId4" Type="http://schemas.openxmlformats.org/officeDocument/2006/relationships/image" Target="../media/image3.png"/><Relationship Id="rId9" Type="http://schemas.openxmlformats.org/officeDocument/2006/relationships/image" Target="../media/image38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7" Type="http://schemas.openxmlformats.org/officeDocument/2006/relationships/image" Target="../media/image46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svg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2.svg"/><Relationship Id="rId7" Type="http://schemas.openxmlformats.org/officeDocument/2006/relationships/image" Target="../media/image4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48.sv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8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svg"/><Relationship Id="rId7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14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4589422">
            <a:off x="-1783688" y="6485"/>
            <a:ext cx="4114800" cy="3066288"/>
          </a:xfrm>
          <a:custGeom>
            <a:avLst/>
            <a:gdLst/>
            <a:ahLst/>
            <a:cxnLst/>
            <a:rect l="l" t="t" r="r" b="b"/>
            <a:pathLst>
              <a:path w="4114800" h="3066288">
                <a:moveTo>
                  <a:pt x="0" y="0"/>
                </a:moveTo>
                <a:lnTo>
                  <a:pt x="4114800" y="0"/>
                </a:lnTo>
                <a:lnTo>
                  <a:pt x="4114800" y="3066288"/>
                </a:lnTo>
                <a:lnTo>
                  <a:pt x="0" y="30662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>
            <a:off x="7200900" y="7967859"/>
            <a:ext cx="4114800" cy="3987615"/>
          </a:xfrm>
          <a:custGeom>
            <a:avLst/>
            <a:gdLst/>
            <a:ahLst/>
            <a:cxnLst/>
            <a:rect l="l" t="t" r="r" b="b"/>
            <a:pathLst>
              <a:path w="4114800" h="3987615">
                <a:moveTo>
                  <a:pt x="0" y="0"/>
                </a:moveTo>
                <a:lnTo>
                  <a:pt x="4114800" y="0"/>
                </a:lnTo>
                <a:lnTo>
                  <a:pt x="4114800" y="3987615"/>
                </a:lnTo>
                <a:lnTo>
                  <a:pt x="0" y="398761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TextBox 4"/>
          <p:cNvSpPr txBox="1"/>
          <p:nvPr/>
        </p:nvSpPr>
        <p:spPr>
          <a:xfrm>
            <a:off x="1964087" y="2400300"/>
            <a:ext cx="8003881" cy="2992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523"/>
              </a:lnSpc>
            </a:pPr>
            <a:r>
              <a:rPr lang="en-US" sz="11523" spc="345" dirty="0">
                <a:solidFill>
                  <a:srgbClr val="05253B"/>
                </a:solidFill>
                <a:latin typeface="Nove"/>
                <a:ea typeface="Nove"/>
                <a:cs typeface="Nove"/>
                <a:sym typeface="Nove"/>
              </a:rPr>
              <a:t>Vorlage-Story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235887" y="5576230"/>
            <a:ext cx="6732081" cy="4184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200"/>
              </a:lnSpc>
              <a:spcBef>
                <a:spcPct val="0"/>
              </a:spcBef>
            </a:pPr>
            <a:r>
              <a:rPr lang="en-US" sz="3200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Untertitel</a:t>
            </a:r>
            <a:endParaRPr lang="en-US" sz="3200" b="1" dirty="0">
              <a:solidFill>
                <a:srgbClr val="000000"/>
              </a:solidFill>
              <a:latin typeface="Podkova Medium"/>
              <a:ea typeface="Podkova Medium"/>
              <a:cs typeface="Podkova Medium"/>
              <a:sym typeface="Podkova Medium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47700" y="5973364"/>
            <a:ext cx="2825045" cy="3284936"/>
          </a:xfrm>
          <a:custGeom>
            <a:avLst/>
            <a:gdLst/>
            <a:ahLst/>
            <a:cxnLst/>
            <a:rect l="l" t="t" r="r" b="b"/>
            <a:pathLst>
              <a:path w="2825045" h="3284936">
                <a:moveTo>
                  <a:pt x="0" y="0"/>
                </a:moveTo>
                <a:lnTo>
                  <a:pt x="2825045" y="0"/>
                </a:lnTo>
                <a:lnTo>
                  <a:pt x="2825045" y="3284936"/>
                </a:lnTo>
                <a:lnTo>
                  <a:pt x="0" y="32849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>
            <a:off x="6889102" y="6117735"/>
            <a:ext cx="3168706" cy="3140565"/>
          </a:xfrm>
          <a:custGeom>
            <a:avLst/>
            <a:gdLst/>
            <a:ahLst/>
            <a:cxnLst/>
            <a:rect l="l" t="t" r="r" b="b"/>
            <a:pathLst>
              <a:path w="3168706" h="3140565">
                <a:moveTo>
                  <a:pt x="0" y="0"/>
                </a:moveTo>
                <a:lnTo>
                  <a:pt x="3168706" y="0"/>
                </a:lnTo>
                <a:lnTo>
                  <a:pt x="3168706" y="3140565"/>
                </a:lnTo>
                <a:lnTo>
                  <a:pt x="0" y="31405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Freeform 4"/>
          <p:cNvSpPr/>
          <p:nvPr/>
        </p:nvSpPr>
        <p:spPr>
          <a:xfrm rot="-626521">
            <a:off x="4301136" y="6518347"/>
            <a:ext cx="1759576" cy="2950508"/>
          </a:xfrm>
          <a:custGeom>
            <a:avLst/>
            <a:gdLst/>
            <a:ahLst/>
            <a:cxnLst/>
            <a:rect l="l" t="t" r="r" b="b"/>
            <a:pathLst>
              <a:path w="1759576" h="2950508">
                <a:moveTo>
                  <a:pt x="0" y="0"/>
                </a:moveTo>
                <a:lnTo>
                  <a:pt x="1759575" y="0"/>
                </a:lnTo>
                <a:lnTo>
                  <a:pt x="1759575" y="2950508"/>
                </a:lnTo>
                <a:lnTo>
                  <a:pt x="0" y="295050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5" name="Freeform 5"/>
          <p:cNvSpPr/>
          <p:nvPr/>
        </p:nvSpPr>
        <p:spPr>
          <a:xfrm rot="-649880">
            <a:off x="4626257" y="7040476"/>
            <a:ext cx="963810" cy="1732338"/>
          </a:xfrm>
          <a:custGeom>
            <a:avLst/>
            <a:gdLst/>
            <a:ahLst/>
            <a:cxnLst/>
            <a:rect l="l" t="t" r="r" b="b"/>
            <a:pathLst>
              <a:path w="963810" h="1732338">
                <a:moveTo>
                  <a:pt x="0" y="0"/>
                </a:moveTo>
                <a:lnTo>
                  <a:pt x="963810" y="0"/>
                </a:lnTo>
                <a:lnTo>
                  <a:pt x="963810" y="1732338"/>
                </a:lnTo>
                <a:lnTo>
                  <a:pt x="0" y="173233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6" name="TextBox 6"/>
          <p:cNvSpPr txBox="1"/>
          <p:nvPr/>
        </p:nvSpPr>
        <p:spPr>
          <a:xfrm>
            <a:off x="1813545" y="2504443"/>
            <a:ext cx="6659911" cy="2702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FOOD-STORY PLANEN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FOOD-STORY ERSTELLEN 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FOOD-STORY POSTEN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0659" y="786272"/>
            <a:ext cx="10245682" cy="1430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59"/>
              </a:lnSpc>
            </a:pPr>
            <a:r>
              <a:rPr lang="en-US" sz="9963">
                <a:solidFill>
                  <a:srgbClr val="666769"/>
                </a:solidFill>
                <a:latin typeface="Marykate"/>
                <a:ea typeface="Marykate"/>
                <a:cs typeface="Marykate"/>
                <a:sym typeface="Marykate"/>
              </a:rPr>
              <a:t>ÜBERSICHT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4589422">
            <a:off x="-1783688" y="6485"/>
            <a:ext cx="4114800" cy="3066288"/>
          </a:xfrm>
          <a:custGeom>
            <a:avLst/>
            <a:gdLst/>
            <a:ahLst/>
            <a:cxnLst/>
            <a:rect l="l" t="t" r="r" b="b"/>
            <a:pathLst>
              <a:path w="4114800" h="3066288">
                <a:moveTo>
                  <a:pt x="0" y="0"/>
                </a:moveTo>
                <a:lnTo>
                  <a:pt x="4114800" y="0"/>
                </a:lnTo>
                <a:lnTo>
                  <a:pt x="4114800" y="3066288"/>
                </a:lnTo>
                <a:lnTo>
                  <a:pt x="0" y="30662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>
            <a:off x="7200900" y="7967859"/>
            <a:ext cx="4114800" cy="3987615"/>
          </a:xfrm>
          <a:custGeom>
            <a:avLst/>
            <a:gdLst/>
            <a:ahLst/>
            <a:cxnLst/>
            <a:rect l="l" t="t" r="r" b="b"/>
            <a:pathLst>
              <a:path w="4114800" h="3987615">
                <a:moveTo>
                  <a:pt x="0" y="0"/>
                </a:moveTo>
                <a:lnTo>
                  <a:pt x="4114800" y="0"/>
                </a:lnTo>
                <a:lnTo>
                  <a:pt x="4114800" y="3987615"/>
                </a:lnTo>
                <a:lnTo>
                  <a:pt x="0" y="398761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Freeform 4"/>
          <p:cNvSpPr/>
          <p:nvPr/>
        </p:nvSpPr>
        <p:spPr>
          <a:xfrm>
            <a:off x="98070" y="6019461"/>
            <a:ext cx="2887841" cy="4114800"/>
          </a:xfrm>
          <a:custGeom>
            <a:avLst/>
            <a:gdLst/>
            <a:ahLst/>
            <a:cxnLst/>
            <a:rect l="l" t="t" r="r" b="b"/>
            <a:pathLst>
              <a:path w="2887841" h="4114800">
                <a:moveTo>
                  <a:pt x="0" y="0"/>
                </a:moveTo>
                <a:lnTo>
                  <a:pt x="2887842" y="0"/>
                </a:lnTo>
                <a:lnTo>
                  <a:pt x="288784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5" name="Freeform 5"/>
          <p:cNvSpPr/>
          <p:nvPr/>
        </p:nvSpPr>
        <p:spPr>
          <a:xfrm>
            <a:off x="533865" y="261124"/>
            <a:ext cx="2016252" cy="2057400"/>
          </a:xfrm>
          <a:custGeom>
            <a:avLst/>
            <a:gdLst/>
            <a:ahLst/>
            <a:cxnLst/>
            <a:rect l="l" t="t" r="r" b="b"/>
            <a:pathLst>
              <a:path w="2016252" h="2057400">
                <a:moveTo>
                  <a:pt x="0" y="0"/>
                </a:moveTo>
                <a:lnTo>
                  <a:pt x="2016252" y="0"/>
                </a:lnTo>
                <a:lnTo>
                  <a:pt x="2016252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6" name="Freeform 6"/>
          <p:cNvSpPr/>
          <p:nvPr/>
        </p:nvSpPr>
        <p:spPr>
          <a:xfrm>
            <a:off x="7189678" y="6019461"/>
            <a:ext cx="3097322" cy="4114800"/>
          </a:xfrm>
          <a:custGeom>
            <a:avLst/>
            <a:gdLst/>
            <a:ahLst/>
            <a:cxnLst/>
            <a:rect l="l" t="t" r="r" b="b"/>
            <a:pathLst>
              <a:path w="3097322" h="4114800">
                <a:moveTo>
                  <a:pt x="0" y="0"/>
                </a:moveTo>
                <a:lnTo>
                  <a:pt x="3097322" y="0"/>
                </a:lnTo>
                <a:lnTo>
                  <a:pt x="309732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7" name="TextBox 7"/>
          <p:cNvSpPr txBox="1"/>
          <p:nvPr/>
        </p:nvSpPr>
        <p:spPr>
          <a:xfrm>
            <a:off x="2057400" y="2400300"/>
            <a:ext cx="8003881" cy="2992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523"/>
              </a:lnSpc>
            </a:pPr>
            <a:r>
              <a:rPr lang="en-US" sz="11523" spc="345" dirty="0" err="1">
                <a:solidFill>
                  <a:srgbClr val="05253B"/>
                </a:solidFill>
                <a:latin typeface="Nove"/>
                <a:ea typeface="Nove"/>
                <a:cs typeface="Nove"/>
                <a:sym typeface="Nove"/>
              </a:rPr>
              <a:t>Camplife</a:t>
            </a:r>
            <a:r>
              <a:rPr lang="en-US" sz="11523" spc="345" dirty="0">
                <a:solidFill>
                  <a:srgbClr val="05253B"/>
                </a:solidFill>
                <a:latin typeface="Nove"/>
                <a:ea typeface="Nove"/>
                <a:cs typeface="Nove"/>
                <a:sym typeface="Nove"/>
              </a:rPr>
              <a:t>-Stories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985912" y="5578215"/>
            <a:ext cx="7075369" cy="4412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13"/>
              </a:lnSpc>
              <a:spcBef>
                <a:spcPct val="0"/>
              </a:spcBef>
            </a:pPr>
            <a:r>
              <a:rPr lang="en-US" sz="3313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Tageshighlights</a:t>
            </a:r>
            <a:r>
              <a:rPr lang="en-US" sz="3313" b="1" dirty="0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 </a:t>
            </a:r>
            <a:r>
              <a:rPr lang="en-US" sz="3313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aus</a:t>
            </a:r>
            <a:r>
              <a:rPr lang="en-US" sz="3313" b="1" dirty="0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 dem </a:t>
            </a:r>
            <a:r>
              <a:rPr lang="en-US" sz="3313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Lagerleben</a:t>
            </a:r>
            <a:endParaRPr lang="en-US" sz="3313" b="1" dirty="0">
              <a:solidFill>
                <a:srgbClr val="000000"/>
              </a:solidFill>
              <a:latin typeface="Podkova Medium"/>
              <a:ea typeface="Podkova Medium"/>
              <a:cs typeface="Podkova Medium"/>
              <a:sym typeface="Podkova Medium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E0093A-F85A-E6CE-6CD6-7D42C246A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2D64544-DBB0-A277-B9D4-08E27BD213BF}"/>
              </a:ext>
            </a:extLst>
          </p:cNvPr>
          <p:cNvGrpSpPr/>
          <p:nvPr/>
        </p:nvGrpSpPr>
        <p:grpSpPr>
          <a:xfrm>
            <a:off x="1790700" y="2571198"/>
            <a:ext cx="8123186" cy="1540915"/>
            <a:chOff x="0" y="0"/>
            <a:chExt cx="1861759" cy="521248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2C56F5D-8408-CF45-F553-C6E22E63360A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7E359402-E819-FB3E-F351-334E791F40E4}"/>
              </a:ext>
            </a:extLst>
          </p:cNvPr>
          <p:cNvGrpSpPr/>
          <p:nvPr/>
        </p:nvGrpSpPr>
        <p:grpSpPr>
          <a:xfrm>
            <a:off x="1790700" y="4304232"/>
            <a:ext cx="8123186" cy="1540915"/>
            <a:chOff x="0" y="0"/>
            <a:chExt cx="1861759" cy="52124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9CDE391-3228-0DCD-6AC1-5F43B0CB8D60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693BEBCA-786C-E9A0-3049-F296D568DA32}"/>
              </a:ext>
            </a:extLst>
          </p:cNvPr>
          <p:cNvGrpSpPr/>
          <p:nvPr/>
        </p:nvGrpSpPr>
        <p:grpSpPr>
          <a:xfrm>
            <a:off x="1790700" y="6031975"/>
            <a:ext cx="8123186" cy="1540915"/>
            <a:chOff x="0" y="0"/>
            <a:chExt cx="1861759" cy="52124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B5CAAEF6-E6E0-7313-298A-B52D998B08C1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C5830430-E0FC-82B9-8465-DEB275B5DE0D}"/>
              </a:ext>
            </a:extLst>
          </p:cNvPr>
          <p:cNvGrpSpPr/>
          <p:nvPr/>
        </p:nvGrpSpPr>
        <p:grpSpPr>
          <a:xfrm>
            <a:off x="1790700" y="7765010"/>
            <a:ext cx="8123186" cy="1540915"/>
            <a:chOff x="0" y="0"/>
            <a:chExt cx="1861759" cy="521248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CD99E4E9-41F5-3086-79EF-5BE2E2F4B62C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0" name="Group 10">
            <a:extLst>
              <a:ext uri="{FF2B5EF4-FFF2-40B4-BE49-F238E27FC236}">
                <a16:creationId xmlns:a16="http://schemas.microsoft.com/office/drawing/2014/main" id="{155DE78C-98BC-F374-26CE-98BDE5091F7D}"/>
              </a:ext>
            </a:extLst>
          </p:cNvPr>
          <p:cNvGrpSpPr/>
          <p:nvPr/>
        </p:nvGrpSpPr>
        <p:grpSpPr>
          <a:xfrm rot="5400000">
            <a:off x="483670" y="2805083"/>
            <a:ext cx="1540915" cy="1073145"/>
            <a:chOff x="0" y="0"/>
            <a:chExt cx="2354580" cy="1639809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34137727-7E61-0C1D-BDC6-54242BF6F303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C7D0D8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BB783A65-93DD-DDAC-F438-219F77011B1A}"/>
              </a:ext>
            </a:extLst>
          </p:cNvPr>
          <p:cNvGrpSpPr/>
          <p:nvPr/>
        </p:nvGrpSpPr>
        <p:grpSpPr>
          <a:xfrm rot="5400000">
            <a:off x="483670" y="4538117"/>
            <a:ext cx="1540915" cy="1073145"/>
            <a:chOff x="0" y="0"/>
            <a:chExt cx="2354580" cy="1639809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90386083-F432-DDB1-40F3-DA9815C63474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1C30353F-6A7A-18BB-33A4-5AAAFB1E351E}"/>
              </a:ext>
            </a:extLst>
          </p:cNvPr>
          <p:cNvGrpSpPr/>
          <p:nvPr/>
        </p:nvGrpSpPr>
        <p:grpSpPr>
          <a:xfrm rot="5400000">
            <a:off x="483670" y="6265860"/>
            <a:ext cx="1540915" cy="1073145"/>
            <a:chOff x="0" y="0"/>
            <a:chExt cx="2354580" cy="1639809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9FE41B6A-6359-4926-1848-DB46651A9EA7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FCABD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C95A8EF1-BD50-F058-DE58-D3956C2A4627}"/>
              </a:ext>
            </a:extLst>
          </p:cNvPr>
          <p:cNvGrpSpPr/>
          <p:nvPr/>
        </p:nvGrpSpPr>
        <p:grpSpPr>
          <a:xfrm rot="5400000">
            <a:off x="483670" y="7998895"/>
            <a:ext cx="1540915" cy="1073145"/>
            <a:chOff x="0" y="0"/>
            <a:chExt cx="2354580" cy="1639809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DD30FAE4-293E-A589-39DE-AF1EAB3ACE42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sp>
        <p:nvSpPr>
          <p:cNvPr id="18" name="TextBox 18">
            <a:extLst>
              <a:ext uri="{FF2B5EF4-FFF2-40B4-BE49-F238E27FC236}">
                <a16:creationId xmlns:a16="http://schemas.microsoft.com/office/drawing/2014/main" id="{29AA7AB5-AAA0-CC80-128A-D7CE61E245BB}"/>
              </a:ext>
            </a:extLst>
          </p:cNvPr>
          <p:cNvSpPr txBox="1"/>
          <p:nvPr/>
        </p:nvSpPr>
        <p:spPr>
          <a:xfrm>
            <a:off x="717555" y="3190208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01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2F0C416D-9DE3-1FA0-78BB-9DFC2F03DB5E}"/>
              </a:ext>
            </a:extLst>
          </p:cNvPr>
          <p:cNvSpPr txBox="1"/>
          <p:nvPr/>
        </p:nvSpPr>
        <p:spPr>
          <a:xfrm>
            <a:off x="717555" y="4923242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02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405478F7-2874-9F92-B00C-E71B69DE1FCF}"/>
              </a:ext>
            </a:extLst>
          </p:cNvPr>
          <p:cNvSpPr txBox="1"/>
          <p:nvPr/>
        </p:nvSpPr>
        <p:spPr>
          <a:xfrm>
            <a:off x="717555" y="6650985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03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BF245120-12FE-D4BE-0F7A-BAF14718BC18}"/>
              </a:ext>
            </a:extLst>
          </p:cNvPr>
          <p:cNvSpPr txBox="1"/>
          <p:nvPr/>
        </p:nvSpPr>
        <p:spPr>
          <a:xfrm>
            <a:off x="717555" y="8384020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04</a:t>
            </a:r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02544765-3C3F-E4E6-778E-F32138817A2C}"/>
              </a:ext>
            </a:extLst>
          </p:cNvPr>
          <p:cNvSpPr txBox="1"/>
          <p:nvPr/>
        </p:nvSpPr>
        <p:spPr>
          <a:xfrm>
            <a:off x="2133087" y="4439690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Plant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eure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Lagerleben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-Stories, so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dass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ihr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jeweils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über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Tages-Highlight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berichten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könnt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A4EB6DF7-53F7-23E2-34EE-CB43837DF14B}"/>
              </a:ext>
            </a:extLst>
          </p:cNvPr>
          <p:cNvSpPr txBox="1"/>
          <p:nvPr/>
        </p:nvSpPr>
        <p:spPr>
          <a:xfrm>
            <a:off x="2133087" y="6167433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Fotografiert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filmt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&amp;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konzentriert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euch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auf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konkreten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Programmpunkt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oder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Begegnung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5B97A1E1-BDF4-C7A6-50F7-C3F4F773DFDC}"/>
              </a:ext>
            </a:extLst>
          </p:cNvPr>
          <p:cNvSpPr txBox="1"/>
          <p:nvPr/>
        </p:nvSpPr>
        <p:spPr>
          <a:xfrm>
            <a:off x="2133087" y="7900467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Bearbeitet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die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Inhalte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holt das OK von den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abgebildeten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Personen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und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postet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es. #lagerleben</a:t>
            </a: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9617A216-315B-2833-1CF9-AE571F8E4FD2}"/>
              </a:ext>
            </a:extLst>
          </p:cNvPr>
          <p:cNvSpPr txBox="1"/>
          <p:nvPr/>
        </p:nvSpPr>
        <p:spPr>
          <a:xfrm>
            <a:off x="587444" y="1019175"/>
            <a:ext cx="9326442" cy="9446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36"/>
              </a:lnSpc>
            </a:pPr>
            <a:r>
              <a:rPr lang="en-US" sz="6145" b="1" spc="30">
                <a:solidFill>
                  <a:srgbClr val="000000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4 Schritte zum Ablauf</a:t>
            </a: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8BA9A27D-B635-00AE-C501-7A2ECA4FBEE8}"/>
              </a:ext>
            </a:extLst>
          </p:cNvPr>
          <p:cNvSpPr txBox="1"/>
          <p:nvPr/>
        </p:nvSpPr>
        <p:spPr>
          <a:xfrm>
            <a:off x="2134055" y="2704433"/>
            <a:ext cx="7560000" cy="415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Studiert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das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Tagesprogramm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6032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362286" y="7334301"/>
            <a:ext cx="1896014" cy="1923999"/>
          </a:xfrm>
          <a:custGeom>
            <a:avLst/>
            <a:gdLst/>
            <a:ahLst/>
            <a:cxnLst/>
            <a:rect l="l" t="t" r="r" b="b"/>
            <a:pathLst>
              <a:path w="1896014" h="1923999">
                <a:moveTo>
                  <a:pt x="0" y="0"/>
                </a:moveTo>
                <a:lnTo>
                  <a:pt x="1896014" y="0"/>
                </a:lnTo>
                <a:lnTo>
                  <a:pt x="1896014" y="1923999"/>
                </a:lnTo>
                <a:lnTo>
                  <a:pt x="0" y="192399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>
            <a:off x="4448114" y="7334301"/>
            <a:ext cx="1619657" cy="1923999"/>
          </a:xfrm>
          <a:custGeom>
            <a:avLst/>
            <a:gdLst/>
            <a:ahLst/>
            <a:cxnLst/>
            <a:rect l="l" t="t" r="r" b="b"/>
            <a:pathLst>
              <a:path w="1619657" h="1923999">
                <a:moveTo>
                  <a:pt x="0" y="0"/>
                </a:moveTo>
                <a:lnTo>
                  <a:pt x="1619657" y="0"/>
                </a:lnTo>
                <a:lnTo>
                  <a:pt x="1619657" y="1923999"/>
                </a:lnTo>
                <a:lnTo>
                  <a:pt x="0" y="19239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Freeform 4"/>
          <p:cNvSpPr/>
          <p:nvPr/>
        </p:nvSpPr>
        <p:spPr>
          <a:xfrm>
            <a:off x="1028700" y="7334301"/>
            <a:ext cx="2124899" cy="1923999"/>
          </a:xfrm>
          <a:custGeom>
            <a:avLst/>
            <a:gdLst/>
            <a:ahLst/>
            <a:cxnLst/>
            <a:rect l="l" t="t" r="r" b="b"/>
            <a:pathLst>
              <a:path w="2124899" h="1923999">
                <a:moveTo>
                  <a:pt x="0" y="0"/>
                </a:moveTo>
                <a:lnTo>
                  <a:pt x="2124899" y="0"/>
                </a:lnTo>
                <a:lnTo>
                  <a:pt x="2124899" y="1923999"/>
                </a:lnTo>
                <a:lnTo>
                  <a:pt x="0" y="19239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5" name="TextBox 5"/>
          <p:cNvSpPr txBox="1"/>
          <p:nvPr/>
        </p:nvSpPr>
        <p:spPr>
          <a:xfrm>
            <a:off x="1412533" y="2441187"/>
            <a:ext cx="7845767" cy="2702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LAGERLEBEN-STORY PLANEN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LAGERLEBEN-STORY ERSTELLEN 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LAGERLEBEN-STORY POSTEN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0659" y="786272"/>
            <a:ext cx="10245682" cy="1430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59"/>
              </a:lnSpc>
            </a:pPr>
            <a:r>
              <a:rPr lang="en-US" sz="9963">
                <a:solidFill>
                  <a:srgbClr val="666769"/>
                </a:solidFill>
                <a:latin typeface="Marykate"/>
                <a:ea typeface="Marykate"/>
                <a:cs typeface="Marykate"/>
                <a:sym typeface="Marykate"/>
              </a:rPr>
              <a:t>ÜBERSICHT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4589422">
            <a:off x="-1783688" y="6485"/>
            <a:ext cx="4114800" cy="3066288"/>
          </a:xfrm>
          <a:custGeom>
            <a:avLst/>
            <a:gdLst/>
            <a:ahLst/>
            <a:cxnLst/>
            <a:rect l="l" t="t" r="r" b="b"/>
            <a:pathLst>
              <a:path w="4114800" h="3066288">
                <a:moveTo>
                  <a:pt x="0" y="0"/>
                </a:moveTo>
                <a:lnTo>
                  <a:pt x="4114800" y="0"/>
                </a:lnTo>
                <a:lnTo>
                  <a:pt x="4114800" y="3066288"/>
                </a:lnTo>
                <a:lnTo>
                  <a:pt x="0" y="30662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>
            <a:off x="7200900" y="7967859"/>
            <a:ext cx="4114800" cy="3987615"/>
          </a:xfrm>
          <a:custGeom>
            <a:avLst/>
            <a:gdLst/>
            <a:ahLst/>
            <a:cxnLst/>
            <a:rect l="l" t="t" r="r" b="b"/>
            <a:pathLst>
              <a:path w="4114800" h="3987615">
                <a:moveTo>
                  <a:pt x="0" y="0"/>
                </a:moveTo>
                <a:lnTo>
                  <a:pt x="4114800" y="0"/>
                </a:lnTo>
                <a:lnTo>
                  <a:pt x="4114800" y="3987615"/>
                </a:lnTo>
                <a:lnTo>
                  <a:pt x="0" y="398761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Freeform 4"/>
          <p:cNvSpPr/>
          <p:nvPr/>
        </p:nvSpPr>
        <p:spPr>
          <a:xfrm>
            <a:off x="75416" y="6172200"/>
            <a:ext cx="4047467" cy="4114800"/>
          </a:xfrm>
          <a:custGeom>
            <a:avLst/>
            <a:gdLst/>
            <a:ahLst/>
            <a:cxnLst/>
            <a:rect l="l" t="t" r="r" b="b"/>
            <a:pathLst>
              <a:path w="4047467" h="4114800">
                <a:moveTo>
                  <a:pt x="0" y="0"/>
                </a:moveTo>
                <a:lnTo>
                  <a:pt x="4047467" y="0"/>
                </a:lnTo>
                <a:lnTo>
                  <a:pt x="404746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5" name="Freeform 5"/>
          <p:cNvSpPr/>
          <p:nvPr/>
        </p:nvSpPr>
        <p:spPr>
          <a:xfrm>
            <a:off x="5988230" y="7017604"/>
            <a:ext cx="4114800" cy="3269396"/>
          </a:xfrm>
          <a:custGeom>
            <a:avLst/>
            <a:gdLst/>
            <a:ahLst/>
            <a:cxnLst/>
            <a:rect l="l" t="t" r="r" b="b"/>
            <a:pathLst>
              <a:path w="4114800" h="3269396">
                <a:moveTo>
                  <a:pt x="0" y="0"/>
                </a:moveTo>
                <a:lnTo>
                  <a:pt x="4114800" y="0"/>
                </a:lnTo>
                <a:lnTo>
                  <a:pt x="4114800" y="3269396"/>
                </a:lnTo>
                <a:lnTo>
                  <a:pt x="0" y="326939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6" name="Freeform 6"/>
          <p:cNvSpPr/>
          <p:nvPr/>
        </p:nvSpPr>
        <p:spPr>
          <a:xfrm>
            <a:off x="174755" y="214810"/>
            <a:ext cx="2811157" cy="3086100"/>
          </a:xfrm>
          <a:custGeom>
            <a:avLst/>
            <a:gdLst/>
            <a:ahLst/>
            <a:cxnLst/>
            <a:rect l="l" t="t" r="r" b="b"/>
            <a:pathLst>
              <a:path w="2811157" h="3086100">
                <a:moveTo>
                  <a:pt x="0" y="0"/>
                </a:moveTo>
                <a:lnTo>
                  <a:pt x="2811157" y="0"/>
                </a:lnTo>
                <a:lnTo>
                  <a:pt x="2811157" y="3086100"/>
                </a:lnTo>
                <a:lnTo>
                  <a:pt x="0" y="30861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7" name="TextBox 7"/>
          <p:cNvSpPr txBox="1"/>
          <p:nvPr/>
        </p:nvSpPr>
        <p:spPr>
          <a:xfrm>
            <a:off x="2099149" y="2476500"/>
            <a:ext cx="8003881" cy="2992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523"/>
              </a:lnSpc>
            </a:pPr>
            <a:r>
              <a:rPr lang="en-US" sz="11523" spc="345" dirty="0" err="1">
                <a:solidFill>
                  <a:srgbClr val="05253B"/>
                </a:solidFill>
                <a:latin typeface="Nove"/>
                <a:ea typeface="Nove"/>
                <a:cs typeface="Nove"/>
                <a:sym typeface="Nove"/>
              </a:rPr>
              <a:t>Freizeit</a:t>
            </a:r>
            <a:r>
              <a:rPr lang="en-US" sz="11523" spc="345" dirty="0">
                <a:solidFill>
                  <a:srgbClr val="05253B"/>
                </a:solidFill>
                <a:latin typeface="Nove"/>
                <a:ea typeface="Nove"/>
                <a:cs typeface="Nove"/>
                <a:sym typeface="Nove"/>
              </a:rPr>
              <a:t>-Stories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985912" y="5578216"/>
            <a:ext cx="7117118" cy="4319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13"/>
              </a:lnSpc>
              <a:spcBef>
                <a:spcPct val="0"/>
              </a:spcBef>
            </a:pPr>
            <a:r>
              <a:rPr lang="en-US" sz="3313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Aktivitäten</a:t>
            </a:r>
            <a:r>
              <a:rPr lang="en-US" sz="3313" b="1" dirty="0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-Blog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636D80-8C31-348B-B0B7-AF1E8CB78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86D28FD-0725-963C-6AF5-894872B924EF}"/>
              </a:ext>
            </a:extLst>
          </p:cNvPr>
          <p:cNvGrpSpPr/>
          <p:nvPr/>
        </p:nvGrpSpPr>
        <p:grpSpPr>
          <a:xfrm>
            <a:off x="1790700" y="2571198"/>
            <a:ext cx="8123186" cy="1540915"/>
            <a:chOff x="0" y="0"/>
            <a:chExt cx="1861759" cy="521248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06B6009-FF95-DC15-448B-3FD0AC451EA4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2FDFAC32-A4C2-2CDC-D55B-A847D02BF414}"/>
              </a:ext>
            </a:extLst>
          </p:cNvPr>
          <p:cNvGrpSpPr/>
          <p:nvPr/>
        </p:nvGrpSpPr>
        <p:grpSpPr>
          <a:xfrm>
            <a:off x="1790700" y="4304232"/>
            <a:ext cx="8123186" cy="1540915"/>
            <a:chOff x="0" y="0"/>
            <a:chExt cx="1861759" cy="52124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E78997B9-D563-2224-D794-FFE82F905AB4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D6FE4B62-3775-CFB1-F926-CECFF0ED0E11}"/>
              </a:ext>
            </a:extLst>
          </p:cNvPr>
          <p:cNvGrpSpPr/>
          <p:nvPr/>
        </p:nvGrpSpPr>
        <p:grpSpPr>
          <a:xfrm>
            <a:off x="1790700" y="6031975"/>
            <a:ext cx="8123186" cy="1540915"/>
            <a:chOff x="0" y="0"/>
            <a:chExt cx="1861759" cy="52124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1E3357C1-4263-4265-EA8E-7B7CC173E445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25C4570A-C89B-D232-6CEF-9E4F892EB123}"/>
              </a:ext>
            </a:extLst>
          </p:cNvPr>
          <p:cNvGrpSpPr/>
          <p:nvPr/>
        </p:nvGrpSpPr>
        <p:grpSpPr>
          <a:xfrm>
            <a:off x="1790700" y="7765010"/>
            <a:ext cx="8123186" cy="1540915"/>
            <a:chOff x="0" y="0"/>
            <a:chExt cx="1861759" cy="521248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7B87AAEA-5BA0-A747-3A90-DA72B1A07FD0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0" name="Group 10">
            <a:extLst>
              <a:ext uri="{FF2B5EF4-FFF2-40B4-BE49-F238E27FC236}">
                <a16:creationId xmlns:a16="http://schemas.microsoft.com/office/drawing/2014/main" id="{0C7A5280-13A6-AF42-285A-A35226F9FB6F}"/>
              </a:ext>
            </a:extLst>
          </p:cNvPr>
          <p:cNvGrpSpPr/>
          <p:nvPr/>
        </p:nvGrpSpPr>
        <p:grpSpPr>
          <a:xfrm rot="5400000">
            <a:off x="483670" y="2805083"/>
            <a:ext cx="1540915" cy="1073145"/>
            <a:chOff x="0" y="0"/>
            <a:chExt cx="2354580" cy="1639809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A988861D-9E3C-1AA9-FDB3-00A5721C3CF4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C7D0D8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C07FEBD6-BC76-6BF4-929B-05F8DAC0AA08}"/>
              </a:ext>
            </a:extLst>
          </p:cNvPr>
          <p:cNvGrpSpPr/>
          <p:nvPr/>
        </p:nvGrpSpPr>
        <p:grpSpPr>
          <a:xfrm rot="5400000">
            <a:off x="483670" y="4538117"/>
            <a:ext cx="1540915" cy="1073145"/>
            <a:chOff x="0" y="0"/>
            <a:chExt cx="2354580" cy="1639809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FD1F83FF-4995-54F4-42D7-6B369F97D3A4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C4CA953E-8F13-99BF-A662-8F7CF15750D2}"/>
              </a:ext>
            </a:extLst>
          </p:cNvPr>
          <p:cNvGrpSpPr/>
          <p:nvPr/>
        </p:nvGrpSpPr>
        <p:grpSpPr>
          <a:xfrm rot="5400000">
            <a:off x="483670" y="6265860"/>
            <a:ext cx="1540915" cy="1073145"/>
            <a:chOff x="0" y="0"/>
            <a:chExt cx="2354580" cy="1639809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869E8778-282F-5610-84B8-B6A67012B136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FCABD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6861C8C8-C445-ADDC-0D19-8DEBB0E557A5}"/>
              </a:ext>
            </a:extLst>
          </p:cNvPr>
          <p:cNvGrpSpPr/>
          <p:nvPr/>
        </p:nvGrpSpPr>
        <p:grpSpPr>
          <a:xfrm rot="5400000">
            <a:off x="483670" y="7998895"/>
            <a:ext cx="1540915" cy="1073145"/>
            <a:chOff x="0" y="0"/>
            <a:chExt cx="2354580" cy="1639809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D94CCF74-8C7A-052A-B246-2D4BDD21128D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sp>
        <p:nvSpPr>
          <p:cNvPr id="18" name="TextBox 18">
            <a:extLst>
              <a:ext uri="{FF2B5EF4-FFF2-40B4-BE49-F238E27FC236}">
                <a16:creationId xmlns:a16="http://schemas.microsoft.com/office/drawing/2014/main" id="{653A0F9B-85B7-2E09-54A4-4CA351FF9CF1}"/>
              </a:ext>
            </a:extLst>
          </p:cNvPr>
          <p:cNvSpPr txBox="1"/>
          <p:nvPr/>
        </p:nvSpPr>
        <p:spPr>
          <a:xfrm>
            <a:off x="717555" y="3190208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01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5E696CF7-F1E7-48FC-618A-CD74162F1015}"/>
              </a:ext>
            </a:extLst>
          </p:cNvPr>
          <p:cNvSpPr txBox="1"/>
          <p:nvPr/>
        </p:nvSpPr>
        <p:spPr>
          <a:xfrm>
            <a:off x="717555" y="4923242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02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58E693F0-75C2-98C8-72A3-64EF0D0CB044}"/>
              </a:ext>
            </a:extLst>
          </p:cNvPr>
          <p:cNvSpPr txBox="1"/>
          <p:nvPr/>
        </p:nvSpPr>
        <p:spPr>
          <a:xfrm>
            <a:off x="717555" y="6650985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03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F1CB6239-298F-F955-9226-05FF916FBE6A}"/>
              </a:ext>
            </a:extLst>
          </p:cNvPr>
          <p:cNvSpPr txBox="1"/>
          <p:nvPr/>
        </p:nvSpPr>
        <p:spPr>
          <a:xfrm>
            <a:off x="717555" y="8384020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04</a:t>
            </a:r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629F996E-49E9-D969-3983-7AB2DB865216}"/>
              </a:ext>
            </a:extLst>
          </p:cNvPr>
          <p:cNvSpPr txBox="1"/>
          <p:nvPr/>
        </p:nvSpPr>
        <p:spPr>
          <a:xfrm>
            <a:off x="2133087" y="4439690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Plant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eure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Freizeit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-Stories, so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dass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ihr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über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Freizeitbeschäftigung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berichten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könnt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F48EED61-A8BD-FF5D-3589-930C0A3182F9}"/>
              </a:ext>
            </a:extLst>
          </p:cNvPr>
          <p:cNvSpPr txBox="1"/>
          <p:nvPr/>
        </p:nvSpPr>
        <p:spPr>
          <a:xfrm>
            <a:off x="2133087" y="6167433"/>
            <a:ext cx="7560000" cy="851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Fotografiert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filmt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&amp;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konzentriert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euch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auf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konkrete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Freizeitaktivität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D4C5DA07-7EF9-7725-B7B1-DEA0107AADC7}"/>
              </a:ext>
            </a:extLst>
          </p:cNvPr>
          <p:cNvSpPr txBox="1"/>
          <p:nvPr/>
        </p:nvSpPr>
        <p:spPr>
          <a:xfrm>
            <a:off x="2133087" y="7900467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Bearbeitet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die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Inhalte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holt das OK von den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gezeigten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Personen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und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postet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es. #freizeit</a:t>
            </a: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3B9E3D8C-48E8-498F-F9E1-3D6F4E1EAB13}"/>
              </a:ext>
            </a:extLst>
          </p:cNvPr>
          <p:cNvSpPr txBox="1"/>
          <p:nvPr/>
        </p:nvSpPr>
        <p:spPr>
          <a:xfrm>
            <a:off x="587444" y="1019175"/>
            <a:ext cx="9326442" cy="9446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36"/>
              </a:lnSpc>
            </a:pPr>
            <a:r>
              <a:rPr lang="en-US" sz="6145" b="1" spc="30">
                <a:solidFill>
                  <a:srgbClr val="000000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4 Schritte zum Ablauf</a:t>
            </a: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115F00DF-53C8-6941-C7AE-9C4D118942F6}"/>
              </a:ext>
            </a:extLst>
          </p:cNvPr>
          <p:cNvSpPr txBox="1"/>
          <p:nvPr/>
        </p:nvSpPr>
        <p:spPr>
          <a:xfrm>
            <a:off x="2134055" y="2704433"/>
            <a:ext cx="7560000" cy="851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Studiert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alle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Freizeit-Möglichkeiten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und ums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Lagerhaus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zusammen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376019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7051115"/>
            <a:ext cx="2227861" cy="2207185"/>
          </a:xfrm>
          <a:custGeom>
            <a:avLst/>
            <a:gdLst/>
            <a:ahLst/>
            <a:cxnLst/>
            <a:rect l="l" t="t" r="r" b="b"/>
            <a:pathLst>
              <a:path w="2227861" h="2207185">
                <a:moveTo>
                  <a:pt x="0" y="0"/>
                </a:moveTo>
                <a:lnTo>
                  <a:pt x="2227861" y="0"/>
                </a:lnTo>
                <a:lnTo>
                  <a:pt x="2227861" y="2207185"/>
                </a:lnTo>
                <a:lnTo>
                  <a:pt x="0" y="22071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>
            <a:off x="4380179" y="7051115"/>
            <a:ext cx="918168" cy="2207185"/>
          </a:xfrm>
          <a:custGeom>
            <a:avLst/>
            <a:gdLst/>
            <a:ahLst/>
            <a:cxnLst/>
            <a:rect l="l" t="t" r="r" b="b"/>
            <a:pathLst>
              <a:path w="918168" h="2207185">
                <a:moveTo>
                  <a:pt x="0" y="0"/>
                </a:moveTo>
                <a:lnTo>
                  <a:pt x="918168" y="0"/>
                </a:lnTo>
                <a:lnTo>
                  <a:pt x="918168" y="2207185"/>
                </a:lnTo>
                <a:lnTo>
                  <a:pt x="0" y="220718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Freeform 4"/>
          <p:cNvSpPr/>
          <p:nvPr/>
        </p:nvSpPr>
        <p:spPr>
          <a:xfrm>
            <a:off x="6421965" y="7051115"/>
            <a:ext cx="2836335" cy="2207185"/>
          </a:xfrm>
          <a:custGeom>
            <a:avLst/>
            <a:gdLst/>
            <a:ahLst/>
            <a:cxnLst/>
            <a:rect l="l" t="t" r="r" b="b"/>
            <a:pathLst>
              <a:path w="2836335" h="2207185">
                <a:moveTo>
                  <a:pt x="0" y="0"/>
                </a:moveTo>
                <a:lnTo>
                  <a:pt x="2836335" y="0"/>
                </a:lnTo>
                <a:lnTo>
                  <a:pt x="2836335" y="2207185"/>
                </a:lnTo>
                <a:lnTo>
                  <a:pt x="0" y="220718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5" name="TextBox 5"/>
          <p:cNvSpPr txBox="1"/>
          <p:nvPr/>
        </p:nvSpPr>
        <p:spPr>
          <a:xfrm>
            <a:off x="1715104" y="2652103"/>
            <a:ext cx="6856791" cy="2702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FREIZEIT-STORY PLANEN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FREIZEIT-STORY ERSTELLEN 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FREIZEIT-STORY POSTEN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0659" y="786272"/>
            <a:ext cx="10245682" cy="1430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59"/>
              </a:lnSpc>
            </a:pPr>
            <a:r>
              <a:rPr lang="en-US" sz="9963">
                <a:solidFill>
                  <a:srgbClr val="666769"/>
                </a:solidFill>
                <a:latin typeface="Marykate"/>
                <a:ea typeface="Marykate"/>
                <a:cs typeface="Marykate"/>
                <a:sym typeface="Marykate"/>
              </a:rPr>
              <a:t>ÜBERSICHT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4589422">
            <a:off x="-1783688" y="6485"/>
            <a:ext cx="4114800" cy="3066288"/>
          </a:xfrm>
          <a:custGeom>
            <a:avLst/>
            <a:gdLst/>
            <a:ahLst/>
            <a:cxnLst/>
            <a:rect l="l" t="t" r="r" b="b"/>
            <a:pathLst>
              <a:path w="4114800" h="3066288">
                <a:moveTo>
                  <a:pt x="0" y="0"/>
                </a:moveTo>
                <a:lnTo>
                  <a:pt x="4114800" y="0"/>
                </a:lnTo>
                <a:lnTo>
                  <a:pt x="4114800" y="3066288"/>
                </a:lnTo>
                <a:lnTo>
                  <a:pt x="0" y="30662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>
            <a:off x="7200900" y="7967859"/>
            <a:ext cx="4114800" cy="3987615"/>
          </a:xfrm>
          <a:custGeom>
            <a:avLst/>
            <a:gdLst/>
            <a:ahLst/>
            <a:cxnLst/>
            <a:rect l="l" t="t" r="r" b="b"/>
            <a:pathLst>
              <a:path w="4114800" h="3987615">
                <a:moveTo>
                  <a:pt x="0" y="0"/>
                </a:moveTo>
                <a:lnTo>
                  <a:pt x="4114800" y="0"/>
                </a:lnTo>
                <a:lnTo>
                  <a:pt x="4114800" y="3987615"/>
                </a:lnTo>
                <a:lnTo>
                  <a:pt x="0" y="398761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Freeform 4"/>
          <p:cNvSpPr/>
          <p:nvPr/>
        </p:nvSpPr>
        <p:spPr>
          <a:xfrm>
            <a:off x="174755" y="214810"/>
            <a:ext cx="2811157" cy="3086100"/>
          </a:xfrm>
          <a:custGeom>
            <a:avLst/>
            <a:gdLst/>
            <a:ahLst/>
            <a:cxnLst/>
            <a:rect l="l" t="t" r="r" b="b"/>
            <a:pathLst>
              <a:path w="2811157" h="3086100">
                <a:moveTo>
                  <a:pt x="0" y="0"/>
                </a:moveTo>
                <a:lnTo>
                  <a:pt x="2811157" y="0"/>
                </a:lnTo>
                <a:lnTo>
                  <a:pt x="2811157" y="3086100"/>
                </a:lnTo>
                <a:lnTo>
                  <a:pt x="0" y="30861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5" name="Freeform 5"/>
          <p:cNvSpPr/>
          <p:nvPr/>
        </p:nvSpPr>
        <p:spPr>
          <a:xfrm>
            <a:off x="5764522" y="7967859"/>
            <a:ext cx="4338509" cy="2216584"/>
          </a:xfrm>
          <a:custGeom>
            <a:avLst/>
            <a:gdLst/>
            <a:ahLst/>
            <a:cxnLst/>
            <a:rect l="l" t="t" r="r" b="b"/>
            <a:pathLst>
              <a:path w="4338509" h="2216584">
                <a:moveTo>
                  <a:pt x="0" y="0"/>
                </a:moveTo>
                <a:lnTo>
                  <a:pt x="4338508" y="0"/>
                </a:lnTo>
                <a:lnTo>
                  <a:pt x="4338508" y="2216584"/>
                </a:lnTo>
                <a:lnTo>
                  <a:pt x="0" y="221658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6" name="TextBox 6"/>
          <p:cNvSpPr txBox="1"/>
          <p:nvPr/>
        </p:nvSpPr>
        <p:spPr>
          <a:xfrm>
            <a:off x="2099149" y="2476500"/>
            <a:ext cx="8003881" cy="2992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523"/>
              </a:lnSpc>
            </a:pPr>
            <a:r>
              <a:rPr lang="en-US" sz="11523" spc="345" dirty="0">
                <a:solidFill>
                  <a:srgbClr val="05253B"/>
                </a:solidFill>
                <a:latin typeface="Nove"/>
                <a:ea typeface="Nove"/>
                <a:cs typeface="Nove"/>
                <a:sym typeface="Nove"/>
              </a:rPr>
              <a:t>Fitness</a:t>
            </a:r>
          </a:p>
          <a:p>
            <a:pPr algn="r">
              <a:lnSpc>
                <a:spcPts val="11523"/>
              </a:lnSpc>
            </a:pPr>
            <a:r>
              <a:rPr lang="en-US" sz="11523" spc="345" dirty="0">
                <a:solidFill>
                  <a:srgbClr val="05253B"/>
                </a:solidFill>
                <a:latin typeface="Nove"/>
                <a:ea typeface="Nove"/>
                <a:cs typeface="Nove"/>
                <a:sym typeface="Nove"/>
              </a:rPr>
              <a:t>Challenge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985912" y="5578216"/>
            <a:ext cx="7117118" cy="4319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13"/>
              </a:lnSpc>
              <a:spcBef>
                <a:spcPct val="0"/>
              </a:spcBef>
            </a:pPr>
            <a:r>
              <a:rPr lang="en-US" sz="3313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Tägliche</a:t>
            </a:r>
            <a:r>
              <a:rPr lang="en-US" sz="3313" b="1" dirty="0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 </a:t>
            </a:r>
            <a:r>
              <a:rPr lang="en-US" sz="3313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Bewegung</a:t>
            </a:r>
            <a:endParaRPr lang="en-US" sz="3313" b="1" dirty="0">
              <a:solidFill>
                <a:srgbClr val="000000"/>
              </a:solidFill>
              <a:latin typeface="Podkova Medium"/>
              <a:ea typeface="Podkova Medium"/>
              <a:cs typeface="Podkova Medium"/>
              <a:sym typeface="Podkova Medium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348038-84F4-E4C1-7A01-7BF1FFB82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1DFF715-BA32-C15F-AA30-54F195BC7E3D}"/>
              </a:ext>
            </a:extLst>
          </p:cNvPr>
          <p:cNvGrpSpPr/>
          <p:nvPr/>
        </p:nvGrpSpPr>
        <p:grpSpPr>
          <a:xfrm>
            <a:off x="1790700" y="2570367"/>
            <a:ext cx="8123186" cy="1540915"/>
            <a:chOff x="0" y="0"/>
            <a:chExt cx="1861759" cy="521248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A421252-D4C9-030F-39F7-038EC17C4BA1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E06EDE4F-84CA-BF78-AC89-14F34B88659B}"/>
              </a:ext>
            </a:extLst>
          </p:cNvPr>
          <p:cNvGrpSpPr/>
          <p:nvPr/>
        </p:nvGrpSpPr>
        <p:grpSpPr>
          <a:xfrm>
            <a:off x="1790700" y="4304232"/>
            <a:ext cx="8123186" cy="1540915"/>
            <a:chOff x="0" y="0"/>
            <a:chExt cx="1861759" cy="52124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455E948-F7EB-D168-63D6-8298DB779968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F50BA700-E0E2-5286-F7B5-25CC0AD0A71A}"/>
              </a:ext>
            </a:extLst>
          </p:cNvPr>
          <p:cNvGrpSpPr/>
          <p:nvPr/>
        </p:nvGrpSpPr>
        <p:grpSpPr>
          <a:xfrm>
            <a:off x="1790700" y="6031975"/>
            <a:ext cx="8123186" cy="1540915"/>
            <a:chOff x="0" y="0"/>
            <a:chExt cx="1861759" cy="52124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CAF650EB-34BA-69F1-431D-09D5813B8C73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BDE9C98D-57E9-798A-C55A-D4F59AB15382}"/>
              </a:ext>
            </a:extLst>
          </p:cNvPr>
          <p:cNvGrpSpPr/>
          <p:nvPr/>
        </p:nvGrpSpPr>
        <p:grpSpPr>
          <a:xfrm>
            <a:off x="1790700" y="7765010"/>
            <a:ext cx="8123186" cy="1540915"/>
            <a:chOff x="0" y="0"/>
            <a:chExt cx="1861759" cy="521248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5428493E-298E-32F8-29BB-68F532704B05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0" name="Group 10">
            <a:extLst>
              <a:ext uri="{FF2B5EF4-FFF2-40B4-BE49-F238E27FC236}">
                <a16:creationId xmlns:a16="http://schemas.microsoft.com/office/drawing/2014/main" id="{B57E00A9-C7E1-A6B3-AE12-2F6024E9A74E}"/>
              </a:ext>
            </a:extLst>
          </p:cNvPr>
          <p:cNvGrpSpPr/>
          <p:nvPr/>
        </p:nvGrpSpPr>
        <p:grpSpPr>
          <a:xfrm rot="5400000">
            <a:off x="483670" y="2805083"/>
            <a:ext cx="1540915" cy="1073145"/>
            <a:chOff x="0" y="0"/>
            <a:chExt cx="2354580" cy="1639809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5AE195BE-AF5A-5BB8-AB40-57D66B1FBA1F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C7D0D8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38672F5A-AB6F-0366-28DD-CF035901D225}"/>
              </a:ext>
            </a:extLst>
          </p:cNvPr>
          <p:cNvGrpSpPr/>
          <p:nvPr/>
        </p:nvGrpSpPr>
        <p:grpSpPr>
          <a:xfrm rot="5400000">
            <a:off x="483670" y="4538117"/>
            <a:ext cx="1540915" cy="1073145"/>
            <a:chOff x="0" y="0"/>
            <a:chExt cx="2354580" cy="1639809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ABF90231-236F-B777-2767-A15FD7337A20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7071EBAE-FFAA-7FF0-7B98-13502CD4D9D0}"/>
              </a:ext>
            </a:extLst>
          </p:cNvPr>
          <p:cNvGrpSpPr/>
          <p:nvPr/>
        </p:nvGrpSpPr>
        <p:grpSpPr>
          <a:xfrm rot="5400000">
            <a:off x="483670" y="6265860"/>
            <a:ext cx="1540915" cy="1073145"/>
            <a:chOff x="0" y="0"/>
            <a:chExt cx="2354580" cy="1639809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18A64B42-7B89-4FB7-815A-4D45BFEDA2BA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FCABD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9D44D737-A484-D667-11C8-35C9DCE1F929}"/>
              </a:ext>
            </a:extLst>
          </p:cNvPr>
          <p:cNvGrpSpPr/>
          <p:nvPr/>
        </p:nvGrpSpPr>
        <p:grpSpPr>
          <a:xfrm rot="5400000">
            <a:off x="483670" y="7998895"/>
            <a:ext cx="1540915" cy="1073145"/>
            <a:chOff x="0" y="0"/>
            <a:chExt cx="2354580" cy="1639809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1F898711-A9B5-F4FE-ACBD-38C3425C64D3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sp>
        <p:nvSpPr>
          <p:cNvPr id="18" name="TextBox 18">
            <a:extLst>
              <a:ext uri="{FF2B5EF4-FFF2-40B4-BE49-F238E27FC236}">
                <a16:creationId xmlns:a16="http://schemas.microsoft.com/office/drawing/2014/main" id="{C56F670A-9A2C-59D0-62A7-309180D359C8}"/>
              </a:ext>
            </a:extLst>
          </p:cNvPr>
          <p:cNvSpPr txBox="1"/>
          <p:nvPr/>
        </p:nvSpPr>
        <p:spPr>
          <a:xfrm>
            <a:off x="717555" y="3190208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01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6ABA9B93-BE32-4ED6-9A13-C3056A003FF4}"/>
              </a:ext>
            </a:extLst>
          </p:cNvPr>
          <p:cNvSpPr txBox="1"/>
          <p:nvPr/>
        </p:nvSpPr>
        <p:spPr>
          <a:xfrm>
            <a:off x="717555" y="4923242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02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9EB6014F-F2B3-1B66-58CA-11A22EB3C269}"/>
              </a:ext>
            </a:extLst>
          </p:cNvPr>
          <p:cNvSpPr txBox="1"/>
          <p:nvPr/>
        </p:nvSpPr>
        <p:spPr>
          <a:xfrm>
            <a:off x="717555" y="6650985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03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D5F74C5C-C4C8-D86A-A613-23B82C95DC38}"/>
              </a:ext>
            </a:extLst>
          </p:cNvPr>
          <p:cNvSpPr txBox="1"/>
          <p:nvPr/>
        </p:nvSpPr>
        <p:spPr>
          <a:xfrm>
            <a:off x="717555" y="8384020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04</a:t>
            </a:r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82780F78-7EC4-545C-65BD-1C5CFE7DAEE6}"/>
              </a:ext>
            </a:extLst>
          </p:cNvPr>
          <p:cNvSpPr txBox="1"/>
          <p:nvPr/>
        </p:nvSpPr>
        <p:spPr>
          <a:xfrm>
            <a:off x="2133087" y="4439690"/>
            <a:ext cx="7560000" cy="851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Plant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eure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Fitness-Storie, so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dass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ihr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zur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Challenge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aufruft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einleitet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und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motiviert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E2AE0FCF-8B45-6F77-52BF-4C7FEAB6B39C}"/>
              </a:ext>
            </a:extLst>
          </p:cNvPr>
          <p:cNvSpPr txBox="1"/>
          <p:nvPr/>
        </p:nvSpPr>
        <p:spPr>
          <a:xfrm>
            <a:off x="2133087" y="6167433"/>
            <a:ext cx="7560000" cy="851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Fotografiert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filmt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&amp;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konzentriert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euch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auf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sportliche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Challenge.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561DECBD-EE6B-8DDB-7837-BD1444B8F445}"/>
              </a:ext>
            </a:extLst>
          </p:cNvPr>
          <p:cNvSpPr txBox="1"/>
          <p:nvPr/>
        </p:nvSpPr>
        <p:spPr>
          <a:xfrm>
            <a:off x="2133087" y="7900467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Bearbeitet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die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Inhalte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holt das OK von den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gezeigten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Personen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und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postet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es. #sport #challenge #fitness</a:t>
            </a: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C3F45A40-31D8-B525-AD5A-0DDDF671D7C0}"/>
              </a:ext>
            </a:extLst>
          </p:cNvPr>
          <p:cNvSpPr txBox="1"/>
          <p:nvPr/>
        </p:nvSpPr>
        <p:spPr>
          <a:xfrm>
            <a:off x="587444" y="1019175"/>
            <a:ext cx="9326442" cy="9446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36"/>
              </a:lnSpc>
            </a:pPr>
            <a:r>
              <a:rPr lang="en-US" sz="6145" b="1" spc="30">
                <a:solidFill>
                  <a:srgbClr val="000000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4 Schritte zum Ablauf</a:t>
            </a: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4181A459-974E-42A5-CD9A-4F665445F6B1}"/>
              </a:ext>
            </a:extLst>
          </p:cNvPr>
          <p:cNvSpPr txBox="1"/>
          <p:nvPr/>
        </p:nvSpPr>
        <p:spPr>
          <a:xfrm>
            <a:off x="2134055" y="2704433"/>
            <a:ext cx="7560000" cy="851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Denkt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euch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Alltag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leistbare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sportliche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Tageschallenges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aus.</a:t>
            </a:r>
            <a:endParaRPr lang="en-US" sz="27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6255722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01035" y="2775777"/>
            <a:ext cx="7884931" cy="36119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FITNESS-CHALLENGE PLANEN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FITNESS-CHALLENGE-STORY ERSTELLEN 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FITNESS-CHALLENGE POSTEN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59" y="786272"/>
            <a:ext cx="10245682" cy="1430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59"/>
              </a:lnSpc>
            </a:pPr>
            <a:r>
              <a:rPr lang="en-US" sz="9963">
                <a:solidFill>
                  <a:srgbClr val="666769"/>
                </a:solidFill>
                <a:latin typeface="Marykate"/>
                <a:ea typeface="Marykate"/>
                <a:cs typeface="Marykate"/>
                <a:sym typeface="Marykate"/>
              </a:rPr>
              <a:t>ÜBERSICHT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90700" y="2571198"/>
            <a:ext cx="8123186" cy="1540915"/>
            <a:chOff x="0" y="0"/>
            <a:chExt cx="1861759" cy="52124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1790700" y="4304232"/>
            <a:ext cx="8123186" cy="1540915"/>
            <a:chOff x="0" y="0"/>
            <a:chExt cx="1861759" cy="52124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790700" y="6031975"/>
            <a:ext cx="8123186" cy="1540915"/>
            <a:chOff x="0" y="0"/>
            <a:chExt cx="1861759" cy="52124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790700" y="7765010"/>
            <a:ext cx="8123186" cy="1540915"/>
            <a:chOff x="0" y="0"/>
            <a:chExt cx="1861759" cy="52124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0" name="Group 10"/>
          <p:cNvGrpSpPr/>
          <p:nvPr/>
        </p:nvGrpSpPr>
        <p:grpSpPr>
          <a:xfrm rot="5400000">
            <a:off x="483670" y="2805083"/>
            <a:ext cx="1540915" cy="1073145"/>
            <a:chOff x="0" y="0"/>
            <a:chExt cx="2354580" cy="163980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C7D0D8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2" name="Group 12"/>
          <p:cNvGrpSpPr/>
          <p:nvPr/>
        </p:nvGrpSpPr>
        <p:grpSpPr>
          <a:xfrm rot="5400000">
            <a:off x="483670" y="4538117"/>
            <a:ext cx="1540915" cy="1073145"/>
            <a:chOff x="0" y="0"/>
            <a:chExt cx="2354580" cy="163980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4" name="Group 14"/>
          <p:cNvGrpSpPr/>
          <p:nvPr/>
        </p:nvGrpSpPr>
        <p:grpSpPr>
          <a:xfrm rot="5400000">
            <a:off x="483670" y="6265860"/>
            <a:ext cx="1540915" cy="1073145"/>
            <a:chOff x="0" y="0"/>
            <a:chExt cx="2354580" cy="163980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FCABD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6" name="Group 16"/>
          <p:cNvGrpSpPr/>
          <p:nvPr/>
        </p:nvGrpSpPr>
        <p:grpSpPr>
          <a:xfrm rot="5400000">
            <a:off x="483670" y="7998895"/>
            <a:ext cx="1540915" cy="1073145"/>
            <a:chOff x="0" y="0"/>
            <a:chExt cx="2354580" cy="1639809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717555" y="3190208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01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717555" y="4923242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02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717555" y="6650985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03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717555" y="8384020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04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133087" y="4439690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2133087" y="6167433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133087" y="7900467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87444" y="1019175"/>
            <a:ext cx="9326442" cy="9446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36"/>
              </a:lnSpc>
            </a:pPr>
            <a:r>
              <a:rPr lang="en-US" sz="6145" b="1" spc="30">
                <a:solidFill>
                  <a:srgbClr val="000000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4 Schritte zum Ablauf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2134055" y="2704433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  <a:p>
            <a:pPr algn="l"/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8703850">
            <a:off x="-3127011" y="6795224"/>
            <a:ext cx="9160276" cy="3762705"/>
          </a:xfrm>
          <a:custGeom>
            <a:avLst/>
            <a:gdLst/>
            <a:ahLst/>
            <a:cxnLst/>
            <a:rect l="l" t="t" r="r" b="b"/>
            <a:pathLst>
              <a:path w="9160276" h="3762705">
                <a:moveTo>
                  <a:pt x="0" y="0"/>
                </a:moveTo>
                <a:lnTo>
                  <a:pt x="9160276" y="0"/>
                </a:lnTo>
                <a:lnTo>
                  <a:pt x="9160276" y="3762705"/>
                </a:lnTo>
                <a:lnTo>
                  <a:pt x="0" y="3762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4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 rot="-8703850">
            <a:off x="3792000" y="-1318651"/>
            <a:ext cx="9160276" cy="3762705"/>
          </a:xfrm>
          <a:custGeom>
            <a:avLst/>
            <a:gdLst/>
            <a:ahLst/>
            <a:cxnLst/>
            <a:rect l="l" t="t" r="r" b="b"/>
            <a:pathLst>
              <a:path w="9160276" h="3762705">
                <a:moveTo>
                  <a:pt x="0" y="0"/>
                </a:moveTo>
                <a:lnTo>
                  <a:pt x="9160275" y="0"/>
                </a:lnTo>
                <a:lnTo>
                  <a:pt x="9160275" y="3762705"/>
                </a:lnTo>
                <a:lnTo>
                  <a:pt x="0" y="3762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4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TextBox 4"/>
          <p:cNvSpPr txBox="1"/>
          <p:nvPr/>
        </p:nvSpPr>
        <p:spPr>
          <a:xfrm>
            <a:off x="1813545" y="2504443"/>
            <a:ext cx="6659911" cy="26731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 dirty="0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LOREM IPSUM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 dirty="0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LOREM IPSUM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 dirty="0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LOREM IPSUM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0659" y="786272"/>
            <a:ext cx="10245682" cy="1430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59"/>
              </a:lnSpc>
            </a:pPr>
            <a:r>
              <a:rPr lang="en-US" sz="9963">
                <a:solidFill>
                  <a:srgbClr val="666769"/>
                </a:solidFill>
                <a:latin typeface="Marykate"/>
                <a:ea typeface="Marykate"/>
                <a:cs typeface="Marykate"/>
                <a:sym typeface="Marykate"/>
              </a:rPr>
              <a:t>ÜBERSICHT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4589422">
            <a:off x="-1783688" y="6485"/>
            <a:ext cx="4114800" cy="3066288"/>
          </a:xfrm>
          <a:custGeom>
            <a:avLst/>
            <a:gdLst/>
            <a:ahLst/>
            <a:cxnLst/>
            <a:rect l="l" t="t" r="r" b="b"/>
            <a:pathLst>
              <a:path w="4114800" h="3066288">
                <a:moveTo>
                  <a:pt x="0" y="0"/>
                </a:moveTo>
                <a:lnTo>
                  <a:pt x="4114800" y="0"/>
                </a:lnTo>
                <a:lnTo>
                  <a:pt x="4114800" y="3066288"/>
                </a:lnTo>
                <a:lnTo>
                  <a:pt x="0" y="30662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>
            <a:off x="7200900" y="7967859"/>
            <a:ext cx="4114800" cy="3987615"/>
          </a:xfrm>
          <a:custGeom>
            <a:avLst/>
            <a:gdLst/>
            <a:ahLst/>
            <a:cxnLst/>
            <a:rect l="l" t="t" r="r" b="b"/>
            <a:pathLst>
              <a:path w="4114800" h="3987615">
                <a:moveTo>
                  <a:pt x="0" y="0"/>
                </a:moveTo>
                <a:lnTo>
                  <a:pt x="4114800" y="0"/>
                </a:lnTo>
                <a:lnTo>
                  <a:pt x="4114800" y="3987615"/>
                </a:lnTo>
                <a:lnTo>
                  <a:pt x="0" y="398761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TextBox 4"/>
          <p:cNvSpPr txBox="1"/>
          <p:nvPr/>
        </p:nvSpPr>
        <p:spPr>
          <a:xfrm>
            <a:off x="1964087" y="2400300"/>
            <a:ext cx="8003881" cy="2992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523"/>
              </a:lnSpc>
            </a:pPr>
            <a:r>
              <a:rPr lang="en-US" sz="11523" spc="345" dirty="0">
                <a:solidFill>
                  <a:srgbClr val="05253B"/>
                </a:solidFill>
                <a:latin typeface="Nove"/>
                <a:ea typeface="Nove"/>
                <a:cs typeface="Nove"/>
                <a:sym typeface="Nove"/>
              </a:rPr>
              <a:t>Selfie-Story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235887" y="5576230"/>
            <a:ext cx="6732081" cy="4184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200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Ein </a:t>
            </a:r>
            <a:r>
              <a:rPr lang="en-US" sz="3200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Stadtrundgang</a:t>
            </a:r>
            <a:r>
              <a:rPr lang="en-US" sz="3200" b="1" dirty="0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 in Neuchâtel</a:t>
            </a:r>
          </a:p>
        </p:txBody>
      </p:sp>
      <p:sp>
        <p:nvSpPr>
          <p:cNvPr id="6" name="Freeform 6"/>
          <p:cNvSpPr/>
          <p:nvPr/>
        </p:nvSpPr>
        <p:spPr>
          <a:xfrm flipH="1">
            <a:off x="-376354" y="1869967"/>
            <a:ext cx="5836124" cy="10255170"/>
          </a:xfrm>
          <a:custGeom>
            <a:avLst/>
            <a:gdLst/>
            <a:ahLst/>
            <a:cxnLst/>
            <a:rect l="l" t="t" r="r" b="b"/>
            <a:pathLst>
              <a:path w="5836124" h="10255170">
                <a:moveTo>
                  <a:pt x="5836124" y="0"/>
                </a:moveTo>
                <a:lnTo>
                  <a:pt x="0" y="0"/>
                </a:lnTo>
                <a:lnTo>
                  <a:pt x="0" y="10255171"/>
                </a:lnTo>
                <a:lnTo>
                  <a:pt x="5836124" y="10255171"/>
                </a:lnTo>
                <a:lnTo>
                  <a:pt x="5836124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94F45D-B7D0-462C-A587-440362DC8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CF571AB-1F89-FC44-BA28-1DA547F793B4}"/>
              </a:ext>
            </a:extLst>
          </p:cNvPr>
          <p:cNvGrpSpPr/>
          <p:nvPr/>
        </p:nvGrpSpPr>
        <p:grpSpPr>
          <a:xfrm>
            <a:off x="1790700" y="2571198"/>
            <a:ext cx="8123186" cy="1540915"/>
            <a:chOff x="0" y="0"/>
            <a:chExt cx="1861759" cy="521248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A5ED623-C9B9-AE8A-BCB3-3D7E68218702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6E51FFB3-BB2F-4CE4-4EDC-A996AF7DEA77}"/>
              </a:ext>
            </a:extLst>
          </p:cNvPr>
          <p:cNvGrpSpPr/>
          <p:nvPr/>
        </p:nvGrpSpPr>
        <p:grpSpPr>
          <a:xfrm>
            <a:off x="1790700" y="4304232"/>
            <a:ext cx="8123186" cy="1540915"/>
            <a:chOff x="0" y="0"/>
            <a:chExt cx="1861759" cy="52124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FC53D497-FAC7-D311-C877-08C27085B331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3AF5CBFF-8D14-1EB8-2186-46DE26BB4D4A}"/>
              </a:ext>
            </a:extLst>
          </p:cNvPr>
          <p:cNvGrpSpPr/>
          <p:nvPr/>
        </p:nvGrpSpPr>
        <p:grpSpPr>
          <a:xfrm>
            <a:off x="1790700" y="6031975"/>
            <a:ext cx="8123186" cy="1540915"/>
            <a:chOff x="0" y="0"/>
            <a:chExt cx="1861759" cy="52124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FD9E8DFF-91BA-10F7-ED8A-E2D3823585CF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8F2709A5-DB70-C265-856A-2ABA9CD76BB1}"/>
              </a:ext>
            </a:extLst>
          </p:cNvPr>
          <p:cNvGrpSpPr/>
          <p:nvPr/>
        </p:nvGrpSpPr>
        <p:grpSpPr>
          <a:xfrm>
            <a:off x="1790700" y="7765010"/>
            <a:ext cx="8123186" cy="1540915"/>
            <a:chOff x="0" y="0"/>
            <a:chExt cx="1861759" cy="521248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235145AF-D60E-4DD3-0371-FE29838F811C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0" name="Group 10">
            <a:extLst>
              <a:ext uri="{FF2B5EF4-FFF2-40B4-BE49-F238E27FC236}">
                <a16:creationId xmlns:a16="http://schemas.microsoft.com/office/drawing/2014/main" id="{851B4D80-9430-425E-2171-CB1788C0F6D7}"/>
              </a:ext>
            </a:extLst>
          </p:cNvPr>
          <p:cNvGrpSpPr/>
          <p:nvPr/>
        </p:nvGrpSpPr>
        <p:grpSpPr>
          <a:xfrm rot="5400000">
            <a:off x="483670" y="2805083"/>
            <a:ext cx="1540915" cy="1073145"/>
            <a:chOff x="0" y="0"/>
            <a:chExt cx="2354580" cy="1639809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3A7C23D9-0AF0-9DC0-E13F-B6CF91E55CA8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C7D0D8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A5A4BAD8-59C3-80BC-ACD3-B97B43227A6A}"/>
              </a:ext>
            </a:extLst>
          </p:cNvPr>
          <p:cNvGrpSpPr/>
          <p:nvPr/>
        </p:nvGrpSpPr>
        <p:grpSpPr>
          <a:xfrm rot="5400000">
            <a:off x="483670" y="4538117"/>
            <a:ext cx="1540915" cy="1073145"/>
            <a:chOff x="0" y="0"/>
            <a:chExt cx="2354580" cy="1639809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AFC73BD3-0911-F80C-F6CD-6E49F3B09646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9D67D2BE-6B08-F6AC-A32A-5FBAEF41272C}"/>
              </a:ext>
            </a:extLst>
          </p:cNvPr>
          <p:cNvGrpSpPr/>
          <p:nvPr/>
        </p:nvGrpSpPr>
        <p:grpSpPr>
          <a:xfrm rot="5400000">
            <a:off x="483670" y="6265860"/>
            <a:ext cx="1540915" cy="1073145"/>
            <a:chOff x="0" y="0"/>
            <a:chExt cx="2354580" cy="1639809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D6AEA2A4-11C5-4FB9-515F-3CC1B8A9C9B9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FCABD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E330C45C-C8BE-2791-6E10-7554645B980D}"/>
              </a:ext>
            </a:extLst>
          </p:cNvPr>
          <p:cNvGrpSpPr/>
          <p:nvPr/>
        </p:nvGrpSpPr>
        <p:grpSpPr>
          <a:xfrm rot="5400000">
            <a:off x="483670" y="7998895"/>
            <a:ext cx="1540915" cy="1073145"/>
            <a:chOff x="0" y="0"/>
            <a:chExt cx="2354580" cy="1639809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A8B592D6-AC8A-9EB6-3D0A-78F923E2400D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sp>
        <p:nvSpPr>
          <p:cNvPr id="18" name="TextBox 18">
            <a:extLst>
              <a:ext uri="{FF2B5EF4-FFF2-40B4-BE49-F238E27FC236}">
                <a16:creationId xmlns:a16="http://schemas.microsoft.com/office/drawing/2014/main" id="{BE9EBEDB-C156-B113-AC77-314147C72E41}"/>
              </a:ext>
            </a:extLst>
          </p:cNvPr>
          <p:cNvSpPr txBox="1"/>
          <p:nvPr/>
        </p:nvSpPr>
        <p:spPr>
          <a:xfrm>
            <a:off x="717555" y="3190208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01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143CB73E-F5E9-4015-FE67-147330616D52}"/>
              </a:ext>
            </a:extLst>
          </p:cNvPr>
          <p:cNvSpPr txBox="1"/>
          <p:nvPr/>
        </p:nvSpPr>
        <p:spPr>
          <a:xfrm>
            <a:off x="717555" y="4923242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02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0A818DBE-33E4-16EF-1155-4548841B0BC7}"/>
              </a:ext>
            </a:extLst>
          </p:cNvPr>
          <p:cNvSpPr txBox="1"/>
          <p:nvPr/>
        </p:nvSpPr>
        <p:spPr>
          <a:xfrm>
            <a:off x="717555" y="6650985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03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DB29BAF3-533B-C5B5-6B3A-2BA2C0817B81}"/>
              </a:ext>
            </a:extLst>
          </p:cNvPr>
          <p:cNvSpPr txBox="1"/>
          <p:nvPr/>
        </p:nvSpPr>
        <p:spPr>
          <a:xfrm>
            <a:off x="717555" y="8384020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04</a:t>
            </a:r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59A27779-6B63-7994-E8B4-288B218C62FB}"/>
              </a:ext>
            </a:extLst>
          </p:cNvPr>
          <p:cNvSpPr txBox="1"/>
          <p:nvPr/>
        </p:nvSpPr>
        <p:spPr>
          <a:xfrm>
            <a:off x="2133087" y="4439690"/>
            <a:ext cx="7560000" cy="8517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Begebt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euch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zu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den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gesuchten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Orten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mit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Hilfe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von Google Maps</a:t>
            </a: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76B917EA-C71B-CFDE-045C-6A3E2D423CF3}"/>
              </a:ext>
            </a:extLst>
          </p:cNvPr>
          <p:cNvSpPr txBox="1"/>
          <p:nvPr/>
        </p:nvSpPr>
        <p:spPr>
          <a:xfrm>
            <a:off x="2133087" y="6167433"/>
            <a:ext cx="7560000" cy="8517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Macht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Selfie von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euch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als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Gruppe am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jeweiligen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Ort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5B76D794-6E9F-7D58-C964-E5786EFD2C2E}"/>
              </a:ext>
            </a:extLst>
          </p:cNvPr>
          <p:cNvSpPr txBox="1"/>
          <p:nvPr/>
        </p:nvSpPr>
        <p:spPr>
          <a:xfrm>
            <a:off x="2133087" y="7900467"/>
            <a:ext cx="7560000" cy="8517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Postet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die Selfies auf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Instahub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unter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dem Hashtag #SelfieStory</a:t>
            </a: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77D6234C-9874-C0F3-46A5-A3764474E509}"/>
              </a:ext>
            </a:extLst>
          </p:cNvPr>
          <p:cNvSpPr txBox="1"/>
          <p:nvPr/>
        </p:nvSpPr>
        <p:spPr>
          <a:xfrm>
            <a:off x="587444" y="1019175"/>
            <a:ext cx="9326442" cy="9446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36"/>
              </a:lnSpc>
            </a:pPr>
            <a:r>
              <a:rPr lang="en-US" sz="6145" b="1" spc="30">
                <a:solidFill>
                  <a:srgbClr val="000000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4 Schritte zum Ablauf</a:t>
            </a: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0B1A5EEF-A92D-22D7-2AD6-BAE77F3E9607}"/>
              </a:ext>
            </a:extLst>
          </p:cNvPr>
          <p:cNvSpPr txBox="1"/>
          <p:nvPr/>
        </p:nvSpPr>
        <p:spPr>
          <a:xfrm>
            <a:off x="2134055" y="2704433"/>
            <a:ext cx="7560000" cy="8517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Verschafft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euch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einen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Überblick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auf der Karte mit den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gesuchten</a:t>
            </a:r>
            <a:r>
              <a:rPr lang="en-US" sz="28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Orten</a:t>
            </a:r>
            <a:endParaRPr lang="en-US" sz="28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740466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0031" y="0"/>
            <a:ext cx="9958255" cy="10379433"/>
          </a:xfrm>
          <a:custGeom>
            <a:avLst/>
            <a:gdLst/>
            <a:ahLst/>
            <a:cxnLst/>
            <a:rect l="l" t="t" r="r" b="b"/>
            <a:pathLst>
              <a:path w="9958255" h="10379433">
                <a:moveTo>
                  <a:pt x="0" y="0"/>
                </a:moveTo>
                <a:lnTo>
                  <a:pt x="9958256" y="0"/>
                </a:lnTo>
                <a:lnTo>
                  <a:pt x="9958256" y="10379433"/>
                </a:lnTo>
                <a:lnTo>
                  <a:pt x="0" y="1037943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DE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75C67F-1965-39A8-45E4-7FBDE040B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74DE354-2A09-2F20-D0FB-62BFF1E2415B}"/>
              </a:ext>
            </a:extLst>
          </p:cNvPr>
          <p:cNvSpPr/>
          <p:nvPr/>
        </p:nvSpPr>
        <p:spPr>
          <a:xfrm rot="-8703850">
            <a:off x="-3127011" y="6795224"/>
            <a:ext cx="9160276" cy="3762705"/>
          </a:xfrm>
          <a:custGeom>
            <a:avLst/>
            <a:gdLst/>
            <a:ahLst/>
            <a:cxnLst/>
            <a:rect l="l" t="t" r="r" b="b"/>
            <a:pathLst>
              <a:path w="9160276" h="3762705">
                <a:moveTo>
                  <a:pt x="0" y="0"/>
                </a:moveTo>
                <a:lnTo>
                  <a:pt x="9160276" y="0"/>
                </a:lnTo>
                <a:lnTo>
                  <a:pt x="9160276" y="3762705"/>
                </a:lnTo>
                <a:lnTo>
                  <a:pt x="0" y="3762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4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FDF479EE-C183-F0CD-0256-EC140CF1ADBE}"/>
              </a:ext>
            </a:extLst>
          </p:cNvPr>
          <p:cNvSpPr/>
          <p:nvPr/>
        </p:nvSpPr>
        <p:spPr>
          <a:xfrm rot="-8703850">
            <a:off x="3792000" y="-1318651"/>
            <a:ext cx="9160276" cy="3762705"/>
          </a:xfrm>
          <a:custGeom>
            <a:avLst/>
            <a:gdLst/>
            <a:ahLst/>
            <a:cxnLst/>
            <a:rect l="l" t="t" r="r" b="b"/>
            <a:pathLst>
              <a:path w="9160276" h="3762705">
                <a:moveTo>
                  <a:pt x="0" y="0"/>
                </a:moveTo>
                <a:lnTo>
                  <a:pt x="9160275" y="0"/>
                </a:lnTo>
                <a:lnTo>
                  <a:pt x="9160275" y="3762705"/>
                </a:lnTo>
                <a:lnTo>
                  <a:pt x="0" y="3762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4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63F9D849-A449-6A28-8873-3A29F01D89C5}"/>
              </a:ext>
            </a:extLst>
          </p:cNvPr>
          <p:cNvSpPr txBox="1"/>
          <p:nvPr/>
        </p:nvSpPr>
        <p:spPr>
          <a:xfrm>
            <a:off x="1813545" y="2504443"/>
            <a:ext cx="6659911" cy="5431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 INNENHOF IM CHÂTEAU DE NEUCHÂTEL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BRUNNEN MIT STATUE VOR DEM TOUR DE DIESSE </a:t>
            </a:r>
          </a:p>
          <a:p>
            <a:pPr marL="1116797" lvl="1" indent="-558399" algn="l">
              <a:lnSpc>
                <a:spcPts val="7241"/>
              </a:lnSpc>
              <a:buAutoNum type="arabicPeriod"/>
            </a:pPr>
            <a:r>
              <a:rPr lang="en-US" sz="5172">
                <a:solidFill>
                  <a:srgbClr val="545454"/>
                </a:solidFill>
                <a:latin typeface="Marykate"/>
                <a:ea typeface="Marykate"/>
                <a:cs typeface="Marykate"/>
                <a:sym typeface="Marykate"/>
              </a:rPr>
              <a:t> ESPLANADE DU MONT-BLANC AM SEEUFER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AA00E9CF-A7A5-F9B8-F0E0-F99647551B8A}"/>
              </a:ext>
            </a:extLst>
          </p:cNvPr>
          <p:cNvSpPr txBox="1"/>
          <p:nvPr/>
        </p:nvSpPr>
        <p:spPr>
          <a:xfrm>
            <a:off x="20659" y="786272"/>
            <a:ext cx="10245682" cy="1430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59"/>
              </a:lnSpc>
            </a:pPr>
            <a:r>
              <a:rPr lang="en-US" sz="9963">
                <a:solidFill>
                  <a:srgbClr val="666769"/>
                </a:solidFill>
                <a:latin typeface="Marykate"/>
                <a:ea typeface="Marykate"/>
                <a:cs typeface="Marykate"/>
                <a:sym typeface="Marykate"/>
              </a:rPr>
              <a:t>ÜBERSICHT</a:t>
            </a:r>
          </a:p>
        </p:txBody>
      </p:sp>
    </p:spTree>
    <p:extLst>
      <p:ext uri="{BB962C8B-B14F-4D97-AF65-F5344CB8AC3E}">
        <p14:creationId xmlns:p14="http://schemas.microsoft.com/office/powerpoint/2010/main" val="3762827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4589422">
            <a:off x="-1783688" y="6485"/>
            <a:ext cx="4114800" cy="3066288"/>
          </a:xfrm>
          <a:custGeom>
            <a:avLst/>
            <a:gdLst/>
            <a:ahLst/>
            <a:cxnLst/>
            <a:rect l="l" t="t" r="r" b="b"/>
            <a:pathLst>
              <a:path w="4114800" h="3066288">
                <a:moveTo>
                  <a:pt x="0" y="0"/>
                </a:moveTo>
                <a:lnTo>
                  <a:pt x="4114800" y="0"/>
                </a:lnTo>
                <a:lnTo>
                  <a:pt x="4114800" y="3066288"/>
                </a:lnTo>
                <a:lnTo>
                  <a:pt x="0" y="30662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3" name="Freeform 3"/>
          <p:cNvSpPr/>
          <p:nvPr/>
        </p:nvSpPr>
        <p:spPr>
          <a:xfrm>
            <a:off x="7200900" y="7967859"/>
            <a:ext cx="4114800" cy="3987615"/>
          </a:xfrm>
          <a:custGeom>
            <a:avLst/>
            <a:gdLst/>
            <a:ahLst/>
            <a:cxnLst/>
            <a:rect l="l" t="t" r="r" b="b"/>
            <a:pathLst>
              <a:path w="4114800" h="3987615">
                <a:moveTo>
                  <a:pt x="0" y="0"/>
                </a:moveTo>
                <a:lnTo>
                  <a:pt x="4114800" y="0"/>
                </a:lnTo>
                <a:lnTo>
                  <a:pt x="4114800" y="3987615"/>
                </a:lnTo>
                <a:lnTo>
                  <a:pt x="0" y="398761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4" name="TextBox 4"/>
          <p:cNvSpPr txBox="1"/>
          <p:nvPr/>
        </p:nvSpPr>
        <p:spPr>
          <a:xfrm>
            <a:off x="1904846" y="1979187"/>
            <a:ext cx="8003881" cy="2992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523"/>
              </a:lnSpc>
            </a:pPr>
            <a:r>
              <a:rPr lang="en-US" sz="11523" spc="345" dirty="0">
                <a:solidFill>
                  <a:srgbClr val="05253B"/>
                </a:solidFill>
                <a:latin typeface="Nove"/>
                <a:ea typeface="Nove"/>
                <a:cs typeface="Nove"/>
                <a:sym typeface="Nove"/>
              </a:rPr>
              <a:t>Food-Stories</a:t>
            </a:r>
          </a:p>
        </p:txBody>
      </p:sp>
      <p:sp>
        <p:nvSpPr>
          <p:cNvPr id="5" name="Freeform 5"/>
          <p:cNvSpPr/>
          <p:nvPr/>
        </p:nvSpPr>
        <p:spPr>
          <a:xfrm>
            <a:off x="3868320" y="-752890"/>
            <a:ext cx="7401961" cy="6291021"/>
          </a:xfrm>
          <a:custGeom>
            <a:avLst/>
            <a:gdLst/>
            <a:ahLst/>
            <a:cxnLst/>
            <a:rect l="l" t="t" r="r" b="b"/>
            <a:pathLst>
              <a:path w="7401961" h="6291021">
                <a:moveTo>
                  <a:pt x="0" y="0"/>
                </a:moveTo>
                <a:lnTo>
                  <a:pt x="7401961" y="0"/>
                </a:lnTo>
                <a:lnTo>
                  <a:pt x="7401961" y="6291020"/>
                </a:lnTo>
                <a:lnTo>
                  <a:pt x="0" y="62910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6" name="TextBox 6"/>
          <p:cNvSpPr txBox="1"/>
          <p:nvPr/>
        </p:nvSpPr>
        <p:spPr>
          <a:xfrm>
            <a:off x="3235887" y="5576230"/>
            <a:ext cx="6732081" cy="4184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200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Ein </a:t>
            </a:r>
            <a:r>
              <a:rPr lang="en-US" sz="3200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inspirierender</a:t>
            </a:r>
            <a:r>
              <a:rPr lang="en-US" sz="3200" b="1" dirty="0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Podkova Medium"/>
                <a:ea typeface="Podkova Medium"/>
                <a:cs typeface="Podkova Medium"/>
                <a:sym typeface="Podkova Medium"/>
              </a:rPr>
              <a:t>Foodblog</a:t>
            </a:r>
            <a:endParaRPr lang="en-US" sz="3200" b="1" dirty="0">
              <a:solidFill>
                <a:srgbClr val="000000"/>
              </a:solidFill>
              <a:latin typeface="Podkova Medium"/>
              <a:ea typeface="Podkova Medium"/>
              <a:cs typeface="Podkova Medium"/>
              <a:sym typeface="Podkova Medium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0" y="7967859"/>
            <a:ext cx="4198299" cy="2277577"/>
          </a:xfrm>
          <a:custGeom>
            <a:avLst/>
            <a:gdLst/>
            <a:ahLst/>
            <a:cxnLst/>
            <a:rect l="l" t="t" r="r" b="b"/>
            <a:pathLst>
              <a:path w="4198299" h="2277577">
                <a:moveTo>
                  <a:pt x="0" y="0"/>
                </a:moveTo>
                <a:lnTo>
                  <a:pt x="4198299" y="0"/>
                </a:lnTo>
                <a:lnTo>
                  <a:pt x="4198299" y="2277577"/>
                </a:lnTo>
                <a:lnTo>
                  <a:pt x="0" y="227757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8" name="Freeform 8"/>
          <p:cNvSpPr/>
          <p:nvPr/>
        </p:nvSpPr>
        <p:spPr>
          <a:xfrm>
            <a:off x="8041939" y="8788953"/>
            <a:ext cx="2245061" cy="1456484"/>
          </a:xfrm>
          <a:custGeom>
            <a:avLst/>
            <a:gdLst/>
            <a:ahLst/>
            <a:cxnLst/>
            <a:rect l="l" t="t" r="r" b="b"/>
            <a:pathLst>
              <a:path w="2245061" h="1456484">
                <a:moveTo>
                  <a:pt x="0" y="0"/>
                </a:moveTo>
                <a:lnTo>
                  <a:pt x="2245061" y="0"/>
                </a:lnTo>
                <a:lnTo>
                  <a:pt x="2245061" y="1456483"/>
                </a:lnTo>
                <a:lnTo>
                  <a:pt x="0" y="145648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  <p:sp>
        <p:nvSpPr>
          <p:cNvPr id="9" name="Freeform 9"/>
          <p:cNvSpPr/>
          <p:nvPr/>
        </p:nvSpPr>
        <p:spPr>
          <a:xfrm>
            <a:off x="5143500" y="7237179"/>
            <a:ext cx="2827834" cy="1551774"/>
          </a:xfrm>
          <a:custGeom>
            <a:avLst/>
            <a:gdLst/>
            <a:ahLst/>
            <a:cxnLst/>
            <a:rect l="l" t="t" r="r" b="b"/>
            <a:pathLst>
              <a:path w="2827834" h="1551774">
                <a:moveTo>
                  <a:pt x="0" y="0"/>
                </a:moveTo>
                <a:lnTo>
                  <a:pt x="2827834" y="0"/>
                </a:lnTo>
                <a:lnTo>
                  <a:pt x="2827834" y="1551774"/>
                </a:lnTo>
                <a:lnTo>
                  <a:pt x="0" y="155177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de-CH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3D372A-CEE0-9F91-C25A-5D5B74BC1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7787930-E411-B73A-6BBF-5B4E11DA15C7}"/>
              </a:ext>
            </a:extLst>
          </p:cNvPr>
          <p:cNvGrpSpPr/>
          <p:nvPr/>
        </p:nvGrpSpPr>
        <p:grpSpPr>
          <a:xfrm>
            <a:off x="1790700" y="2571198"/>
            <a:ext cx="8123186" cy="1540915"/>
            <a:chOff x="0" y="0"/>
            <a:chExt cx="1861759" cy="521248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A745BD6-B65F-63CB-B36D-6B867AD3E21B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D5EB4850-3FCD-14EA-6B74-EEF956833F8C}"/>
              </a:ext>
            </a:extLst>
          </p:cNvPr>
          <p:cNvGrpSpPr/>
          <p:nvPr/>
        </p:nvGrpSpPr>
        <p:grpSpPr>
          <a:xfrm>
            <a:off x="1790700" y="4304232"/>
            <a:ext cx="8123186" cy="1540915"/>
            <a:chOff x="0" y="0"/>
            <a:chExt cx="1861759" cy="52124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EBB02062-BF34-72C4-53A0-77DE150B427D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EFFDC918-AF7F-D279-4F3A-EBD5E84D91EF}"/>
              </a:ext>
            </a:extLst>
          </p:cNvPr>
          <p:cNvGrpSpPr/>
          <p:nvPr/>
        </p:nvGrpSpPr>
        <p:grpSpPr>
          <a:xfrm>
            <a:off x="1790700" y="6031975"/>
            <a:ext cx="8123186" cy="1540915"/>
            <a:chOff x="0" y="0"/>
            <a:chExt cx="1861759" cy="52124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C021360E-60A9-CBB2-705A-7F33C954F796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55FDE6A9-0299-6EDF-2B1A-BDE801F79C08}"/>
              </a:ext>
            </a:extLst>
          </p:cNvPr>
          <p:cNvGrpSpPr/>
          <p:nvPr/>
        </p:nvGrpSpPr>
        <p:grpSpPr>
          <a:xfrm>
            <a:off x="1790700" y="7765010"/>
            <a:ext cx="8123186" cy="1540915"/>
            <a:chOff x="0" y="0"/>
            <a:chExt cx="1861759" cy="521248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110A3DCC-5287-3D54-20F1-1847A1D186F2}"/>
                </a:ext>
              </a:extLst>
            </p:cNvPr>
            <p:cNvSpPr/>
            <p:nvPr/>
          </p:nvSpPr>
          <p:spPr>
            <a:xfrm>
              <a:off x="0" y="0"/>
              <a:ext cx="1861759" cy="521248"/>
            </a:xfrm>
            <a:custGeom>
              <a:avLst/>
              <a:gdLst/>
              <a:ahLst/>
              <a:cxnLst/>
              <a:rect l="l" t="t" r="r" b="b"/>
              <a:pathLst>
                <a:path w="1861759" h="521248">
                  <a:moveTo>
                    <a:pt x="0" y="0"/>
                  </a:moveTo>
                  <a:lnTo>
                    <a:pt x="1861759" y="0"/>
                  </a:lnTo>
                  <a:lnTo>
                    <a:pt x="1861759" y="521248"/>
                  </a:lnTo>
                  <a:lnTo>
                    <a:pt x="0" y="521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0" name="Group 10">
            <a:extLst>
              <a:ext uri="{FF2B5EF4-FFF2-40B4-BE49-F238E27FC236}">
                <a16:creationId xmlns:a16="http://schemas.microsoft.com/office/drawing/2014/main" id="{AFBB86D9-AAA9-A5DE-B417-4777A66E553A}"/>
              </a:ext>
            </a:extLst>
          </p:cNvPr>
          <p:cNvGrpSpPr/>
          <p:nvPr/>
        </p:nvGrpSpPr>
        <p:grpSpPr>
          <a:xfrm rot="5400000">
            <a:off x="483670" y="2805083"/>
            <a:ext cx="1540915" cy="1073145"/>
            <a:chOff x="0" y="0"/>
            <a:chExt cx="2354580" cy="1639809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4A7E6088-3935-16EA-2EF2-C449CAD6C3B1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C7D0D8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AF3C610A-B8F6-586F-4FA2-4975C276F415}"/>
              </a:ext>
            </a:extLst>
          </p:cNvPr>
          <p:cNvGrpSpPr/>
          <p:nvPr/>
        </p:nvGrpSpPr>
        <p:grpSpPr>
          <a:xfrm rot="5400000">
            <a:off x="483670" y="4538117"/>
            <a:ext cx="1540915" cy="1073145"/>
            <a:chOff x="0" y="0"/>
            <a:chExt cx="2354580" cy="1639809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80B15B4A-3354-FD3B-82F9-41D2703A0DD5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B8F37620-43C7-119D-6848-B21B04387919}"/>
              </a:ext>
            </a:extLst>
          </p:cNvPr>
          <p:cNvGrpSpPr/>
          <p:nvPr/>
        </p:nvGrpSpPr>
        <p:grpSpPr>
          <a:xfrm rot="5400000">
            <a:off x="483670" y="6265860"/>
            <a:ext cx="1540915" cy="1073145"/>
            <a:chOff x="0" y="0"/>
            <a:chExt cx="2354580" cy="1639809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601BE9AE-CF17-D307-B6A9-D2275707222A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FCABD"/>
            </a:solidFill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BAB4BC96-8134-87A3-890A-61BD3689BFD9}"/>
              </a:ext>
            </a:extLst>
          </p:cNvPr>
          <p:cNvGrpSpPr/>
          <p:nvPr/>
        </p:nvGrpSpPr>
        <p:grpSpPr>
          <a:xfrm rot="5400000">
            <a:off x="483670" y="7998895"/>
            <a:ext cx="1540915" cy="1073145"/>
            <a:chOff x="0" y="0"/>
            <a:chExt cx="2354580" cy="1639809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9F17DDF4-41D0-5F91-6AE6-F19E6D685632}"/>
                </a:ext>
              </a:extLst>
            </p:cNvPr>
            <p:cNvSpPr/>
            <p:nvPr/>
          </p:nvSpPr>
          <p:spPr>
            <a:xfrm>
              <a:off x="0" y="0"/>
              <a:ext cx="2353310" cy="1639809"/>
            </a:xfrm>
            <a:custGeom>
              <a:avLst/>
              <a:gdLst/>
              <a:ahLst/>
              <a:cxnLst/>
              <a:rect l="l" t="t" r="r" b="b"/>
              <a:pathLst>
                <a:path w="2353310" h="1639809">
                  <a:moveTo>
                    <a:pt x="784860" y="1572499"/>
                  </a:moveTo>
                  <a:cubicBezTo>
                    <a:pt x="905510" y="1613139"/>
                    <a:pt x="1042670" y="1639809"/>
                    <a:pt x="1177290" y="1639809"/>
                  </a:cubicBezTo>
                  <a:cubicBezTo>
                    <a:pt x="1311910" y="1639809"/>
                    <a:pt x="1441450" y="1616949"/>
                    <a:pt x="1560830" y="1576309"/>
                  </a:cubicBezTo>
                  <a:cubicBezTo>
                    <a:pt x="1563370" y="1575039"/>
                    <a:pt x="1565910" y="1575039"/>
                    <a:pt x="1568450" y="1573769"/>
                  </a:cubicBezTo>
                  <a:cubicBezTo>
                    <a:pt x="2016760" y="1411209"/>
                    <a:pt x="2346960" y="981949"/>
                    <a:pt x="2353310" y="48408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83756"/>
                  </a:lnTo>
                  <a:cubicBezTo>
                    <a:pt x="6350" y="984489"/>
                    <a:pt x="331470" y="1413749"/>
                    <a:pt x="784860" y="1572499"/>
                  </a:cubicBezTo>
                  <a:close/>
                </a:path>
              </a:pathLst>
            </a:custGeom>
            <a:solidFill>
              <a:srgbClr val="F8D466"/>
            </a:solidFill>
          </p:spPr>
          <p:txBody>
            <a:bodyPr/>
            <a:lstStyle/>
            <a:p>
              <a:endParaRPr lang="de-CH"/>
            </a:p>
          </p:txBody>
        </p:sp>
      </p:grpSp>
      <p:sp>
        <p:nvSpPr>
          <p:cNvPr id="18" name="TextBox 18">
            <a:extLst>
              <a:ext uri="{FF2B5EF4-FFF2-40B4-BE49-F238E27FC236}">
                <a16:creationId xmlns:a16="http://schemas.microsoft.com/office/drawing/2014/main" id="{5C0307FB-E6EF-1C8D-5EAC-D9C211C89D03}"/>
              </a:ext>
            </a:extLst>
          </p:cNvPr>
          <p:cNvSpPr txBox="1"/>
          <p:nvPr/>
        </p:nvSpPr>
        <p:spPr>
          <a:xfrm>
            <a:off x="717555" y="3190208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01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82745A1C-3D06-D6B5-FD7F-CDAB2F52910D}"/>
              </a:ext>
            </a:extLst>
          </p:cNvPr>
          <p:cNvSpPr txBox="1"/>
          <p:nvPr/>
        </p:nvSpPr>
        <p:spPr>
          <a:xfrm>
            <a:off x="717555" y="4923242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02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76808CE3-F328-9681-4819-45E006907D3C}"/>
              </a:ext>
            </a:extLst>
          </p:cNvPr>
          <p:cNvSpPr txBox="1"/>
          <p:nvPr/>
        </p:nvSpPr>
        <p:spPr>
          <a:xfrm>
            <a:off x="717555" y="6650985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03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148D0879-68FE-A6F7-7BF6-23D5B02E60A1}"/>
              </a:ext>
            </a:extLst>
          </p:cNvPr>
          <p:cNvSpPr txBox="1"/>
          <p:nvPr/>
        </p:nvSpPr>
        <p:spPr>
          <a:xfrm>
            <a:off x="717555" y="8384020"/>
            <a:ext cx="1073145" cy="379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0"/>
              </a:lnSpc>
            </a:pPr>
            <a:r>
              <a:rPr lang="en-US" sz="3000" b="1">
                <a:solidFill>
                  <a:srgbClr val="000000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04</a:t>
            </a:r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0187F162-7027-6C1E-8062-54D767E0CA96}"/>
              </a:ext>
            </a:extLst>
          </p:cNvPr>
          <p:cNvSpPr txBox="1"/>
          <p:nvPr/>
        </p:nvSpPr>
        <p:spPr>
          <a:xfrm>
            <a:off x="2133087" y="4439690"/>
            <a:ext cx="7560000" cy="851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Plant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eure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Food-Stories,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sodass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ihr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über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Mahlzeit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berichten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könnt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F4775233-055E-3ED7-5F7E-D87F85B82B2E}"/>
              </a:ext>
            </a:extLst>
          </p:cNvPr>
          <p:cNvSpPr txBox="1"/>
          <p:nvPr/>
        </p:nvSpPr>
        <p:spPr>
          <a:xfrm>
            <a:off x="2133087" y="6167433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Fotografiert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filmt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&amp;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konzentriert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euch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z.B.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auf die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Zubereitung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oder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Details des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Essens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E34E22AA-A5B9-4BFD-EEB4-9EE4DECC93D4}"/>
              </a:ext>
            </a:extLst>
          </p:cNvPr>
          <p:cNvSpPr txBox="1"/>
          <p:nvPr/>
        </p:nvSpPr>
        <p:spPr>
          <a:xfrm>
            <a:off x="2133087" y="7900467"/>
            <a:ext cx="7560000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Bearbeitet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die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Inhalte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holt das OK von den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gefilmten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Personen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ein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und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postet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es. #foodstory</a:t>
            </a: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D801A046-41E2-9E1C-C1EB-FB4470A6FE87}"/>
              </a:ext>
            </a:extLst>
          </p:cNvPr>
          <p:cNvSpPr txBox="1"/>
          <p:nvPr/>
        </p:nvSpPr>
        <p:spPr>
          <a:xfrm>
            <a:off x="587444" y="1019175"/>
            <a:ext cx="9326442" cy="9446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36"/>
              </a:lnSpc>
            </a:pPr>
            <a:r>
              <a:rPr lang="en-US" sz="6145" b="1" spc="30">
                <a:solidFill>
                  <a:srgbClr val="000000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4 Schritte zum Ablauf</a:t>
            </a: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942CC6EE-15F7-42D8-837D-20EAB482B2E5}"/>
              </a:ext>
            </a:extLst>
          </p:cNvPr>
          <p:cNvSpPr txBox="1"/>
          <p:nvPr/>
        </p:nvSpPr>
        <p:spPr>
          <a:xfrm>
            <a:off x="2134055" y="2704433"/>
            <a:ext cx="7560000" cy="851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Sprecht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mit dem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Küchenteam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über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die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Kochzeiten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und </a:t>
            </a:r>
            <a:r>
              <a:rPr lang="en-US" sz="27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Menüs</a:t>
            </a:r>
            <a:r>
              <a:rPr lang="en-US" sz="27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45153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7A86AE8CD68864393B13746B3CC3E1C" ma:contentTypeVersion="15" ma:contentTypeDescription="Ein neues Dokument erstellen." ma:contentTypeScope="" ma:versionID="b08dadb5a88530f484de63522bbc658d">
  <xsd:schema xmlns:xsd="http://www.w3.org/2001/XMLSchema" xmlns:xs="http://www.w3.org/2001/XMLSchema" xmlns:p="http://schemas.microsoft.com/office/2006/metadata/properties" xmlns:ns2="4ef5fb3e-2d50-4da7-9871-e8c516c5c00e" xmlns:ns3="adb459de-30f5-4b3e-8153-cb36c604cabb" targetNamespace="http://schemas.microsoft.com/office/2006/metadata/properties" ma:root="true" ma:fieldsID="6d01182602ef55c78e2c501e3c201adf" ns2:_="" ns3:_="">
    <xsd:import namespace="4ef5fb3e-2d50-4da7-9871-e8c516c5c00e"/>
    <xsd:import namespace="adb459de-30f5-4b3e-8153-cb36c604ca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f5fb3e-2d50-4da7-9871-e8c516c5c00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91accbf1-1a56-4248-b7b6-3097bfe86d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b459de-30f5-4b3e-8153-cb36c604cabb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793e1c0-ee0e-43f3-a42b-fac4e4174ede}" ma:internalName="TaxCatchAll" ma:showField="CatchAllData" ma:web="77eb4c68-62f2-462f-9abd-e5c8dd13d39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ef5fb3e-2d50-4da7-9871-e8c516c5c00e">
      <Terms xmlns="http://schemas.microsoft.com/office/infopath/2007/PartnerControls"/>
    </lcf76f155ced4ddcb4097134ff3c332f>
    <TaxCatchAll xmlns="adb459de-30f5-4b3e-8153-cb36c604cabb" xsi:nil="true"/>
  </documentManagement>
</p:properties>
</file>

<file path=customXml/itemProps1.xml><?xml version="1.0" encoding="utf-8"?>
<ds:datastoreItem xmlns:ds="http://schemas.openxmlformats.org/officeDocument/2006/customXml" ds:itemID="{03EC2353-043E-4803-9227-278E500CB2F0}"/>
</file>

<file path=customXml/itemProps2.xml><?xml version="1.0" encoding="utf-8"?>
<ds:datastoreItem xmlns:ds="http://schemas.openxmlformats.org/officeDocument/2006/customXml" ds:itemID="{2545554F-E75A-4950-B785-D90BF6EAFCFD}"/>
</file>

<file path=customXml/itemProps3.xml><?xml version="1.0" encoding="utf-8"?>
<ds:datastoreItem xmlns:ds="http://schemas.openxmlformats.org/officeDocument/2006/customXml" ds:itemID="{DC28CBF8-3AE0-46FD-BDA3-6D3463C5072C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408</Words>
  <Application>Microsoft Office PowerPoint</Application>
  <PresentationFormat>Benutzerdefiniert</PresentationFormat>
  <Paragraphs>99</Paragraphs>
  <Slides>19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8" baseType="lpstr">
      <vt:lpstr>Nove</vt:lpstr>
      <vt:lpstr>Montserrat Classic Bold</vt:lpstr>
      <vt:lpstr>Montserrat</vt:lpstr>
      <vt:lpstr>Arial</vt:lpstr>
      <vt:lpstr>Marykate</vt:lpstr>
      <vt:lpstr>Calibri</vt:lpstr>
      <vt:lpstr>Podkova Medium</vt:lpstr>
      <vt:lpstr>Montserrat Heavy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2025-05-09T09:11:19Z</dcterms:created>
  <dcterms:modified xsi:type="dcterms:W3CDTF">2025-05-09T09:11:23Z</dcterms:modified>
  <dc:identifier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0x01010007A86AE8CD68864393B13746B3CC3E1C</vt:lpwstr>
  </property>
</Properties>
</file>